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8" r:id="rId2"/>
    <p:sldId id="295" r:id="rId3"/>
    <p:sldId id="304" r:id="rId4"/>
    <p:sldId id="305" r:id="rId5"/>
    <p:sldId id="283" r:id="rId6"/>
    <p:sldId id="284" r:id="rId7"/>
    <p:sldId id="306" r:id="rId8"/>
    <p:sldId id="307" r:id="rId9"/>
    <p:sldId id="285" r:id="rId10"/>
    <p:sldId id="286" r:id="rId11"/>
    <p:sldId id="287" r:id="rId12"/>
    <p:sldId id="276" r:id="rId13"/>
    <p:sldId id="256" r:id="rId14"/>
    <p:sldId id="277" r:id="rId15"/>
    <p:sldId id="278" r:id="rId16"/>
    <p:sldId id="257" r:id="rId17"/>
    <p:sldId id="258" r:id="rId18"/>
    <p:sldId id="302" r:id="rId19"/>
    <p:sldId id="259" r:id="rId20"/>
    <p:sldId id="279" r:id="rId21"/>
    <p:sldId id="261" r:id="rId22"/>
    <p:sldId id="289" r:id="rId23"/>
    <p:sldId id="290" r:id="rId24"/>
    <p:sldId id="291" r:id="rId25"/>
    <p:sldId id="296" r:id="rId26"/>
    <p:sldId id="265" r:id="rId27"/>
    <p:sldId id="300" r:id="rId28"/>
    <p:sldId id="303" r:id="rId29"/>
    <p:sldId id="266" r:id="rId30"/>
    <p:sldId id="280" r:id="rId31"/>
    <p:sldId id="267" r:id="rId32"/>
    <p:sldId id="268" r:id="rId33"/>
    <p:sldId id="270" r:id="rId34"/>
    <p:sldId id="269" r:id="rId35"/>
    <p:sldId id="281" r:id="rId36"/>
    <p:sldId id="292" r:id="rId37"/>
    <p:sldId id="293" r:id="rId38"/>
    <p:sldId id="271" r:id="rId39"/>
    <p:sldId id="272" r:id="rId40"/>
    <p:sldId id="274" r:id="rId41"/>
    <p:sldId id="275" r:id="rId42"/>
  </p:sldIdLst>
  <p:sldSz cx="9144000" cy="6858000" type="screen4x3"/>
  <p:notesSz cx="7104063" cy="10234613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24" autoAdjust="0"/>
  </p:normalViewPr>
  <p:slideViewPr>
    <p:cSldViewPr>
      <p:cViewPr>
        <p:scale>
          <a:sx n="62" d="100"/>
          <a:sy n="62" d="100"/>
        </p:scale>
        <p:origin x="-1512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8379B-9313-49D6-948A-27136BD7C689}" type="datetimeFigureOut">
              <a:rPr lang="pt-BR" smtClean="0"/>
              <a:pPr/>
              <a:t>18/01/2023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603FC-428C-466B-92F9-75868F640D8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5.png"/><Relationship Id="rId7" Type="http://schemas.openxmlformats.org/officeDocument/2006/relationships/image" Target="../media/image3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60.png"/><Relationship Id="rId5" Type="http://schemas.openxmlformats.org/officeDocument/2006/relationships/image" Target="../media/image55.png"/><Relationship Id="rId10" Type="http://schemas.openxmlformats.org/officeDocument/2006/relationships/image" Target="../media/image33.png"/><Relationship Id="rId4" Type="http://schemas.openxmlformats.org/officeDocument/2006/relationships/image" Target="../media/image54.png"/><Relationship Id="rId9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1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33.png"/><Relationship Id="rId4" Type="http://schemas.openxmlformats.org/officeDocument/2006/relationships/image" Target="../media/image7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98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102.jpeg"/><Relationship Id="rId4" Type="http://schemas.openxmlformats.org/officeDocument/2006/relationships/image" Target="../media/image10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10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110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1.pn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2.png"/><Relationship Id="rId5" Type="http://schemas.openxmlformats.org/officeDocument/2006/relationships/image" Target="../media/image127.jpeg"/><Relationship Id="rId4" Type="http://schemas.openxmlformats.org/officeDocument/2006/relationships/image" Target="../media/image1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137.jpeg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jpeg"/><Relationship Id="rId5" Type="http://schemas.openxmlformats.org/officeDocument/2006/relationships/image" Target="../media/image135.jpeg"/><Relationship Id="rId4" Type="http://schemas.openxmlformats.org/officeDocument/2006/relationships/image" Target="../media/image1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41.png"/><Relationship Id="rId4" Type="http://schemas.openxmlformats.org/officeDocument/2006/relationships/image" Target="../media/image14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4.png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1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15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8.png"/><Relationship Id="rId5" Type="http://schemas.openxmlformats.org/officeDocument/2006/relationships/image" Target="../media/image157.jpeg"/><Relationship Id="rId4" Type="http://schemas.openxmlformats.org/officeDocument/2006/relationships/image" Target="../media/image15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1.png"/><Relationship Id="rId4" Type="http://schemas.openxmlformats.org/officeDocument/2006/relationships/hyperlink" Target="http://www.plasticoscvl.com.br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26173"/>
            <a:ext cx="5857884" cy="603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7226" y="142851"/>
            <a:ext cx="4169616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5000628" y="3500438"/>
            <a:ext cx="41433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Utilidades</a:t>
            </a:r>
          </a:p>
          <a:p>
            <a:pPr algn="ctr"/>
            <a:r>
              <a:rPr lang="pt-BR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Para </a:t>
            </a:r>
          </a:p>
          <a:p>
            <a:pPr algn="ctr"/>
            <a:r>
              <a:rPr lang="pt-BR" sz="36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o seu lar!</a:t>
            </a:r>
            <a:endParaRPr lang="pt-BR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714356"/>
            <a:ext cx="1804992" cy="3081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571480"/>
            <a:ext cx="2000264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lum contrast="14000"/>
          </a:blip>
          <a:srcRect/>
          <a:stretch>
            <a:fillRect/>
          </a:stretch>
        </p:blipFill>
        <p:spPr bwMode="auto">
          <a:xfrm>
            <a:off x="0" y="3519262"/>
            <a:ext cx="2143108" cy="33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3750447"/>
            <a:ext cx="2071702" cy="3107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00042"/>
            <a:ext cx="196040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4" y="3929066"/>
            <a:ext cx="1851731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 cstate="print">
            <a:lum contrast="26000"/>
          </a:blip>
          <a:srcRect/>
          <a:stretch>
            <a:fillRect/>
          </a:stretch>
        </p:blipFill>
        <p:spPr bwMode="auto">
          <a:xfrm>
            <a:off x="3428992" y="4103485"/>
            <a:ext cx="1714512" cy="2754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9" cstate="print">
            <a:lum bright="-7000" contrast="45000"/>
          </a:blip>
          <a:srcRect/>
          <a:stretch>
            <a:fillRect/>
          </a:stretch>
        </p:blipFill>
        <p:spPr bwMode="auto">
          <a:xfrm>
            <a:off x="7072330" y="3966320"/>
            <a:ext cx="1714512" cy="2891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ixaDeTexto 9"/>
          <p:cNvSpPr txBox="1"/>
          <p:nvPr/>
        </p:nvSpPr>
        <p:spPr>
          <a:xfrm>
            <a:off x="2428860" y="0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dirty="0" err="1" smtClean="0">
                <a:solidFill>
                  <a:schemeClr val="tx2">
                    <a:lumMod val="75000"/>
                  </a:schemeClr>
                </a:solidFill>
                <a:latin typeface="Segoe Script" pitchFamily="66" charset="0"/>
              </a:rPr>
              <a:t>Dispenser</a:t>
            </a:r>
            <a:r>
              <a:rPr lang="pt-BR" sz="2400" b="1" dirty="0" smtClean="0">
                <a:solidFill>
                  <a:schemeClr val="tx2">
                    <a:lumMod val="75000"/>
                  </a:schemeClr>
                </a:solidFill>
                <a:latin typeface="Segoe Script" pitchFamily="66" charset="0"/>
              </a:rPr>
              <a:t> para detergente</a:t>
            </a:r>
            <a:endParaRPr lang="pt-BR" sz="2400" b="1" dirty="0">
              <a:solidFill>
                <a:schemeClr val="tx2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2643174" y="357166"/>
            <a:ext cx="4071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Praticidade  no seu  dia!!! </a:t>
            </a:r>
            <a:endParaRPr lang="pt-BR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6937741" y="1428736"/>
            <a:ext cx="220625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 smtClean="0">
                <a:latin typeface="Bahnschrift Light" pitchFamily="34" charset="0"/>
              </a:rPr>
              <a:t>PD2021PR- PRETO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PD2021BR- BRANCO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PD2021VM- VERMELHO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PD2021CZ- CINZA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PD2021RS- ROSA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PD2021AZ- AZUL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PD2021CR- CORAL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PD2021VD- VERDE</a:t>
            </a:r>
          </a:p>
          <a:p>
            <a:r>
              <a:rPr lang="pt-BR" sz="1400" b="1" dirty="0" smtClean="0">
                <a:latin typeface="Bahnschrift Light" pitchFamily="34" charset="0"/>
              </a:rPr>
              <a:t>PD2021PA- PALHA</a:t>
            </a:r>
          </a:p>
          <a:p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Pacote com 6 peças cor única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59954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1" cstate="print">
            <a:lum contrast="20000"/>
          </a:blip>
          <a:srcRect/>
          <a:stretch>
            <a:fillRect/>
          </a:stretch>
        </p:blipFill>
        <p:spPr bwMode="auto">
          <a:xfrm>
            <a:off x="1714480" y="642918"/>
            <a:ext cx="1857388" cy="3203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lum contrast="16000"/>
          </a:blip>
          <a:srcRect/>
          <a:stretch>
            <a:fillRect/>
          </a:stretch>
        </p:blipFill>
        <p:spPr bwMode="auto">
          <a:xfrm>
            <a:off x="142844" y="4857760"/>
            <a:ext cx="1536071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lum contrast="19000"/>
          </a:blip>
          <a:srcRect/>
          <a:stretch>
            <a:fillRect/>
          </a:stretch>
        </p:blipFill>
        <p:spPr bwMode="auto">
          <a:xfrm>
            <a:off x="5143504" y="1000108"/>
            <a:ext cx="4000496" cy="558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lum contrast="15000"/>
          </a:blip>
          <a:srcRect/>
          <a:stretch>
            <a:fillRect/>
          </a:stretch>
        </p:blipFill>
        <p:spPr bwMode="auto">
          <a:xfrm>
            <a:off x="1928794" y="4789303"/>
            <a:ext cx="1714512" cy="206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3643306" y="4860087"/>
            <a:ext cx="1500198" cy="185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2571744"/>
            <a:ext cx="1596255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0" y="214290"/>
            <a:ext cx="5913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 smtClean="0">
                <a:solidFill>
                  <a:schemeClr val="tx2">
                    <a:lumMod val="75000"/>
                  </a:schemeClr>
                </a:solidFill>
                <a:latin typeface="Segoe Script" pitchFamily="66" charset="0"/>
              </a:rPr>
              <a:t>Organizador Multiuso</a:t>
            </a:r>
            <a:endParaRPr lang="pt-BR" sz="3600" b="1" dirty="0">
              <a:solidFill>
                <a:schemeClr val="tx2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0" y="1571612"/>
            <a:ext cx="36952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CÓD- </a:t>
            </a:r>
            <a:r>
              <a:rPr lang="pt-BR" b="1" dirty="0" smtClean="0"/>
              <a:t>OM2021</a:t>
            </a:r>
          </a:p>
          <a:p>
            <a:r>
              <a:rPr lang="pt-BR" dirty="0" smtClean="0"/>
              <a:t>ORGANIZADOR MULTIUSO</a:t>
            </a:r>
          </a:p>
          <a:p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*</a:t>
            </a:r>
            <a:r>
              <a:rPr lang="pt-BR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Pacote com 6 peças - cores sortidas</a:t>
            </a:r>
            <a:endParaRPr lang="pt-BR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59954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 descr="Lançamento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14612" y="785794"/>
            <a:ext cx="2285984" cy="10679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3275856" y="3811012"/>
            <a:ext cx="58681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9600" b="1" dirty="0" smtClean="0">
                <a:latin typeface="Lucida Handwriting" pitchFamily="66" charset="0"/>
              </a:rPr>
              <a:t>  Linha</a:t>
            </a:r>
          </a:p>
          <a:p>
            <a:r>
              <a:rPr lang="pt-BR" sz="9600" b="1" dirty="0" err="1" smtClean="0">
                <a:latin typeface="Lucida Handwriting" pitchFamily="66" charset="0"/>
              </a:rPr>
              <a:t>Garden</a:t>
            </a:r>
            <a:endParaRPr lang="pt-BR" sz="9600" b="1" dirty="0">
              <a:latin typeface="Lucida Handwriting" pitchFamily="66" charset="0"/>
            </a:endParaRPr>
          </a:p>
        </p:txBody>
      </p:sp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419872" cy="165949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1205503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132856"/>
            <a:ext cx="1249026" cy="1119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132856"/>
            <a:ext cx="1202161" cy="1052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060848"/>
            <a:ext cx="1224136" cy="1159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ixaDeTexto 10"/>
          <p:cNvSpPr txBox="1"/>
          <p:nvPr/>
        </p:nvSpPr>
        <p:spPr>
          <a:xfrm>
            <a:off x="467544" y="3068960"/>
            <a:ext cx="12554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V850M</a:t>
            </a:r>
          </a:p>
          <a:p>
            <a:r>
              <a:rPr lang="pt-BR" b="1" u="sng" dirty="0" smtClean="0"/>
              <a:t>MÁRMORE</a:t>
            </a:r>
          </a:p>
          <a:p>
            <a:r>
              <a:rPr lang="pt-BR" b="1" u="sng" dirty="0" smtClean="0"/>
              <a:t>(850ML)</a:t>
            </a:r>
            <a:endParaRPr lang="pt-BR" b="1" u="sng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2339752" y="3212976"/>
            <a:ext cx="813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V850P</a:t>
            </a:r>
          </a:p>
          <a:p>
            <a:r>
              <a:rPr lang="pt-BR" b="1" u="sng" dirty="0" smtClean="0"/>
              <a:t>PRETO</a:t>
            </a:r>
            <a:endParaRPr lang="pt-BR" b="1" u="sng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3923928" y="3212976"/>
            <a:ext cx="938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V850T</a:t>
            </a:r>
          </a:p>
          <a:p>
            <a:r>
              <a:rPr lang="pt-BR" b="1" u="sng" dirty="0" smtClean="0"/>
              <a:t>(TELHA)</a:t>
            </a:r>
            <a:endParaRPr lang="pt-BR" b="1" u="sng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5508104" y="3212976"/>
            <a:ext cx="9836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V850C</a:t>
            </a:r>
          </a:p>
          <a:p>
            <a:r>
              <a:rPr lang="pt-BR" b="1" u="sng" dirty="0" smtClean="0"/>
              <a:t>(COLOR)</a:t>
            </a:r>
            <a:endParaRPr lang="pt-BR" b="1" u="sng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1571604" y="428604"/>
            <a:ext cx="51812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b="1" i="1" u="sng" dirty="0" smtClean="0">
                <a:solidFill>
                  <a:schemeClr val="accent6">
                    <a:lumMod val="50000"/>
                  </a:schemeClr>
                </a:solidFill>
                <a:latin typeface="Lucida Handwriting" pitchFamily="66" charset="0"/>
              </a:rPr>
              <a:t>Vasos Florence</a:t>
            </a:r>
            <a:endParaRPr lang="pt-BR" sz="4800" b="1" i="1" u="sng" dirty="0">
              <a:solidFill>
                <a:schemeClr val="accent6">
                  <a:lumMod val="50000"/>
                </a:schemeClr>
              </a:solidFill>
              <a:latin typeface="Lucida Handwriting" pitchFamily="66" charset="0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4000504"/>
            <a:ext cx="2052633" cy="230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4714884"/>
            <a:ext cx="1285884" cy="107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643445"/>
            <a:ext cx="1785918" cy="11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CaixaDeTexto 24"/>
          <p:cNvSpPr txBox="1"/>
          <p:nvPr/>
        </p:nvSpPr>
        <p:spPr>
          <a:xfrm>
            <a:off x="428596" y="5786454"/>
            <a:ext cx="9598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V850TA</a:t>
            </a:r>
          </a:p>
          <a:p>
            <a:r>
              <a:rPr lang="pt-BR" b="1" u="sng" dirty="0" smtClean="0"/>
              <a:t>TABACO</a:t>
            </a:r>
            <a:endParaRPr lang="pt-BR" b="1" u="sng" dirty="0"/>
          </a:p>
        </p:txBody>
      </p:sp>
      <p:sp>
        <p:nvSpPr>
          <p:cNvPr id="26" name="CaixaDeTexto 25"/>
          <p:cNvSpPr txBox="1"/>
          <p:nvPr/>
        </p:nvSpPr>
        <p:spPr>
          <a:xfrm>
            <a:off x="2143108" y="5857892"/>
            <a:ext cx="919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V850PA</a:t>
            </a:r>
          </a:p>
          <a:p>
            <a:r>
              <a:rPr lang="pt-BR" b="1" u="sng" dirty="0" smtClean="0"/>
              <a:t>PALHA</a:t>
            </a:r>
            <a:endParaRPr lang="pt-BR" b="1" u="sng" dirty="0"/>
          </a:p>
        </p:txBody>
      </p:sp>
      <p:sp>
        <p:nvSpPr>
          <p:cNvPr id="27" name="CaixaDeTexto 26"/>
          <p:cNvSpPr txBox="1"/>
          <p:nvPr/>
        </p:nvSpPr>
        <p:spPr>
          <a:xfrm>
            <a:off x="5000628" y="6211669"/>
            <a:ext cx="1201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V850C</a:t>
            </a:r>
          </a:p>
          <a:p>
            <a:r>
              <a:rPr lang="pt-BR" b="1" u="sng" dirty="0" smtClean="0"/>
              <a:t>COLORIDO</a:t>
            </a:r>
            <a:endParaRPr lang="pt-BR" b="1" u="sng" dirty="0"/>
          </a:p>
        </p:txBody>
      </p:sp>
      <p:pic>
        <p:nvPicPr>
          <p:cNvPr id="2061" name="Picture 13" descr="Amazon Flores - VIOLETA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788514" cy="1428736"/>
          </a:xfrm>
          <a:prstGeom prst="rect">
            <a:avLst/>
          </a:prstGeom>
          <a:noFill/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59954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009101" y="4500570"/>
            <a:ext cx="2134899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6" descr="65 ideias de Campos do jordao | campos do jordao, campos, campos do jordão  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249979">
            <a:off x="6848076" y="629117"/>
            <a:ext cx="1164970" cy="1283945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9080"/>
            <a:ext cx="2058976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>
            <a:lum bright="-4000" contrast="9000"/>
          </a:blip>
          <a:srcRect/>
          <a:stretch>
            <a:fillRect/>
          </a:stretch>
        </p:blipFill>
        <p:spPr bwMode="auto">
          <a:xfrm>
            <a:off x="2555776" y="4221088"/>
            <a:ext cx="2016224" cy="1807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>
            <a:lum bright="7000" contrast="18000"/>
          </a:blip>
          <a:srcRect/>
          <a:stretch>
            <a:fillRect/>
          </a:stretch>
        </p:blipFill>
        <p:spPr bwMode="auto">
          <a:xfrm>
            <a:off x="4860032" y="4221088"/>
            <a:ext cx="1944216" cy="170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 cstate="print">
            <a:lum bright="-3000" contrast="20000"/>
          </a:blip>
          <a:srcRect/>
          <a:stretch>
            <a:fillRect/>
          </a:stretch>
        </p:blipFill>
        <p:spPr bwMode="auto">
          <a:xfrm>
            <a:off x="7163766" y="4077072"/>
            <a:ext cx="1980234" cy="187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ixaDeTexto 10"/>
          <p:cNvSpPr txBox="1"/>
          <p:nvPr/>
        </p:nvSpPr>
        <p:spPr>
          <a:xfrm>
            <a:off x="0" y="5949280"/>
            <a:ext cx="21237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V03M- VASO REF. 03 MARMORE</a:t>
            </a:r>
            <a:endParaRPr lang="pt-BR" b="1" u="sng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483768" y="5949280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V03P- VASO REF 03 PRETO</a:t>
            </a:r>
            <a:endParaRPr lang="pt-BR" b="1" u="sng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860032" y="587727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V03T- VASO REF.03 TELHA</a:t>
            </a:r>
            <a:endParaRPr lang="pt-BR" b="1" u="sng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6876256" y="5949280"/>
            <a:ext cx="2267744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V03V- VASO REF. 03 VERDE</a:t>
            </a:r>
            <a:endParaRPr lang="pt-BR" b="1" u="sng" dirty="0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1000107"/>
            <a:ext cx="2143140" cy="1798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298" y="857232"/>
            <a:ext cx="323473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CaixaDeTexto 16"/>
          <p:cNvSpPr txBox="1"/>
          <p:nvPr/>
        </p:nvSpPr>
        <p:spPr>
          <a:xfrm>
            <a:off x="0" y="2928934"/>
            <a:ext cx="2285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V03PA- VASO REF. 03 PALHA</a:t>
            </a:r>
            <a:endParaRPr lang="pt-BR" b="1" u="sng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3071802" y="2928934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V03TA- VASO REF. 03 TABACO</a:t>
            </a:r>
            <a:endParaRPr lang="pt-BR" b="1" u="sng" dirty="0"/>
          </a:p>
        </p:txBody>
      </p:sp>
      <p:pic>
        <p:nvPicPr>
          <p:cNvPr id="19" name="Picture 6" descr="65 ideias de Campos do jordao | campos do jordao, campos, campos do jordão  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7634" y="142853"/>
            <a:ext cx="1296365" cy="1428760"/>
          </a:xfrm>
          <a:prstGeom prst="rect">
            <a:avLst/>
          </a:prstGeom>
          <a:noFill/>
        </p:spPr>
      </p:pic>
      <p:pic>
        <p:nvPicPr>
          <p:cNvPr id="20" name="Picture 6" descr="65 ideias de Campos do jordao | campos do jordao, campos, campos do jordão  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06908" y="1500174"/>
            <a:ext cx="1037092" cy="1143008"/>
          </a:xfrm>
          <a:prstGeom prst="rect">
            <a:avLst/>
          </a:prstGeom>
          <a:noFill/>
        </p:spPr>
      </p:pic>
      <p:pic>
        <p:nvPicPr>
          <p:cNvPr id="22" name="Picture 6" descr="65 ideias de Campos do jordao | campos do jordao, campos, campos do jordão  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8082" y="2000240"/>
            <a:ext cx="816158" cy="899511"/>
          </a:xfrm>
          <a:prstGeom prst="rect">
            <a:avLst/>
          </a:prstGeom>
          <a:noFill/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1857356" cy="111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3000364" cy="2751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32656"/>
            <a:ext cx="289320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726" y="404664"/>
            <a:ext cx="297127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01008"/>
            <a:ext cx="2880320" cy="2522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7863" y="3356992"/>
            <a:ext cx="2920337" cy="2766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ixaDeTexto 10"/>
          <p:cNvSpPr txBox="1"/>
          <p:nvPr/>
        </p:nvSpPr>
        <p:spPr>
          <a:xfrm>
            <a:off x="2843808" y="2852936"/>
            <a:ext cx="3262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V06M- VASO REF. 06 MARMORE</a:t>
            </a:r>
            <a:endParaRPr lang="pt-BR" b="1" u="sng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6402352" y="2852936"/>
            <a:ext cx="2741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V06P- VASO REF. 06 PRETO</a:t>
            </a:r>
            <a:endParaRPr lang="pt-BR" b="1" u="sng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395536" y="6021288"/>
            <a:ext cx="2712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V06T- VASO REF. 06 TELHA</a:t>
            </a:r>
            <a:endParaRPr lang="pt-BR" b="1" u="sng" dirty="0"/>
          </a:p>
        </p:txBody>
      </p:sp>
      <p:sp>
        <p:nvSpPr>
          <p:cNvPr id="14" name="CaixaDeTexto 13"/>
          <p:cNvSpPr txBox="1"/>
          <p:nvPr/>
        </p:nvSpPr>
        <p:spPr>
          <a:xfrm>
            <a:off x="3563888" y="6021288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V06V- VASO REF. 06 VERDE</a:t>
            </a:r>
            <a:endParaRPr lang="pt-BR" b="1" u="sng" dirty="0"/>
          </a:p>
        </p:txBody>
      </p:sp>
      <p:sp>
        <p:nvSpPr>
          <p:cNvPr id="18" name="CaixaDeTexto 17"/>
          <p:cNvSpPr txBox="1"/>
          <p:nvPr/>
        </p:nvSpPr>
        <p:spPr>
          <a:xfrm>
            <a:off x="0" y="2857496"/>
            <a:ext cx="250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V06TA- VASO REF. 06 TABACO</a:t>
            </a:r>
            <a:endParaRPr lang="pt-BR" b="1" u="sng" dirty="0"/>
          </a:p>
        </p:txBody>
      </p:sp>
      <p:sp>
        <p:nvSpPr>
          <p:cNvPr id="19" name="CaixaDeTexto 18"/>
          <p:cNvSpPr txBox="1"/>
          <p:nvPr/>
        </p:nvSpPr>
        <p:spPr>
          <a:xfrm>
            <a:off x="6643670" y="600076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V06PA- VASO REF. 06 PALHA</a:t>
            </a:r>
            <a:endParaRPr lang="pt-BR" b="1" u="sng" dirty="0"/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571876"/>
            <a:ext cx="2714612" cy="251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071966" cy="373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465586"/>
            <a:ext cx="3786214" cy="3392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9700" y="214290"/>
            <a:ext cx="379430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CaixaDeTexto 20"/>
          <p:cNvSpPr txBox="1"/>
          <p:nvPr/>
        </p:nvSpPr>
        <p:spPr>
          <a:xfrm>
            <a:off x="3214678" y="6488668"/>
            <a:ext cx="32196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V13M- VASO REF 13 MARMORE</a:t>
            </a:r>
            <a:endParaRPr lang="pt-BR" b="1" u="sng" dirty="0"/>
          </a:p>
        </p:txBody>
      </p:sp>
      <p:sp>
        <p:nvSpPr>
          <p:cNvPr id="22" name="CaixaDeTexto 21"/>
          <p:cNvSpPr txBox="1"/>
          <p:nvPr/>
        </p:nvSpPr>
        <p:spPr>
          <a:xfrm>
            <a:off x="0" y="3429000"/>
            <a:ext cx="2957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V13TA- VASO REF 13 TABACO</a:t>
            </a:r>
            <a:endParaRPr lang="pt-BR" b="1" u="sng" dirty="0"/>
          </a:p>
        </p:txBody>
      </p:sp>
      <p:sp>
        <p:nvSpPr>
          <p:cNvPr id="23" name="CaixaDeTexto 22"/>
          <p:cNvSpPr txBox="1"/>
          <p:nvPr/>
        </p:nvSpPr>
        <p:spPr>
          <a:xfrm>
            <a:off x="6319509" y="3214686"/>
            <a:ext cx="2824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V13PA- VASO REF 13 PALHA</a:t>
            </a:r>
            <a:endParaRPr lang="pt-BR" b="1" u="sng" dirty="0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548326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 descr="Papéis de Parede Tulipas cor de rosa, botões de flores, fundo branco  2560x1600 HD imagem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4315" y="5000636"/>
            <a:ext cx="2969684" cy="18573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91749" y="1"/>
            <a:ext cx="1652251" cy="4000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-1"/>
            <a:ext cx="3903756" cy="3500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76786"/>
            <a:ext cx="3643306" cy="319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143248"/>
            <a:ext cx="3706123" cy="3511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2571736" y="3071810"/>
            <a:ext cx="2741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V13P- VASO REF. 13 PRETO</a:t>
            </a:r>
            <a:endParaRPr lang="pt-BR" b="1" u="sng" dirty="0"/>
          </a:p>
        </p:txBody>
      </p:sp>
      <p:sp>
        <p:nvSpPr>
          <p:cNvPr id="9" name="CaixaDeTexto 8"/>
          <p:cNvSpPr txBox="1"/>
          <p:nvPr/>
        </p:nvSpPr>
        <p:spPr>
          <a:xfrm>
            <a:off x="323528" y="6488668"/>
            <a:ext cx="27126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V13T- VASO REF. 13 TELHA</a:t>
            </a:r>
            <a:endParaRPr lang="pt-BR" b="1" u="sng" dirty="0"/>
          </a:p>
        </p:txBody>
      </p:sp>
      <p:sp>
        <p:nvSpPr>
          <p:cNvPr id="10" name="CaixaDeTexto 9"/>
          <p:cNvSpPr txBox="1"/>
          <p:nvPr/>
        </p:nvSpPr>
        <p:spPr>
          <a:xfrm>
            <a:off x="5143504" y="6488668"/>
            <a:ext cx="2762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V13V- VASO REF. 13 VERDE</a:t>
            </a:r>
            <a:endParaRPr lang="pt-BR" b="1" u="sng" dirty="0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-47625"/>
            <a:ext cx="8858281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6069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0" y="4000504"/>
            <a:ext cx="41737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V13CZ- VASO FLORENCE REF 13 CINZA</a:t>
            </a:r>
          </a:p>
          <a:p>
            <a:r>
              <a:rPr lang="pt-BR" b="1" dirty="0" smtClean="0"/>
              <a:t>V06CZ- VASO FLORENCE REF. 06 CINZA</a:t>
            </a:r>
          </a:p>
          <a:p>
            <a:r>
              <a:rPr lang="pt-BR" b="1" dirty="0" smtClean="0"/>
              <a:t>V03CZ – VASO FLORENCE REF. 03 CINZA</a:t>
            </a:r>
          </a:p>
          <a:p>
            <a:r>
              <a:rPr lang="pt-BR" b="1" dirty="0" smtClean="0"/>
              <a:t>V850CZ – VASO FLORENCE REF. 850 CINZA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601222"/>
            <a:ext cx="4214810" cy="2256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4760580"/>
            <a:ext cx="3643305" cy="1354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5500694" y="6072206"/>
            <a:ext cx="3307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VRP- VASO RETANGULAR PRETO </a:t>
            </a:r>
            <a:endParaRPr lang="pt-BR" b="1" u="sng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786446" cy="321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ixaDeTexto 10"/>
          <p:cNvSpPr txBox="1"/>
          <p:nvPr/>
        </p:nvSpPr>
        <p:spPr>
          <a:xfrm>
            <a:off x="214282" y="321468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VRT- VASO RETANGULAR TELHA</a:t>
            </a:r>
            <a:endParaRPr lang="pt-BR" b="1" u="sng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5715008" y="1071546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VRTA- VASO RETANGULAR TABACO</a:t>
            </a:r>
            <a:endParaRPr lang="pt-BR" b="1" u="sng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4643438" y="214290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VRV- VASO RETANGULAR VERDE</a:t>
            </a:r>
            <a:endParaRPr lang="pt-BR" b="1" u="sng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43579" y="2143116"/>
            <a:ext cx="3700421" cy="19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CaixaDeTexto 13"/>
          <p:cNvSpPr txBox="1"/>
          <p:nvPr/>
        </p:nvSpPr>
        <p:spPr>
          <a:xfrm>
            <a:off x="5500694" y="3857628"/>
            <a:ext cx="335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VRPA- VASO RETANGULAR PALHA</a:t>
            </a:r>
            <a:endParaRPr lang="pt-BR" b="1" u="sng" dirty="0"/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0"/>
            <a:ext cx="1714480" cy="102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142984"/>
            <a:ext cx="300039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14545" cy="132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/>
          <p:cNvSpPr txBox="1"/>
          <p:nvPr/>
        </p:nvSpPr>
        <p:spPr>
          <a:xfrm>
            <a:off x="1000100" y="5000636"/>
            <a:ext cx="71593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Lixeira 13 litros Basculante PRETA</a:t>
            </a:r>
          </a:p>
        </p:txBody>
      </p:sp>
      <p:sp>
        <p:nvSpPr>
          <p:cNvPr id="7" name="Retângulo 6"/>
          <p:cNvSpPr/>
          <p:nvPr/>
        </p:nvSpPr>
        <p:spPr>
          <a:xfrm>
            <a:off x="2000232" y="6211669"/>
            <a:ext cx="5214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err="1" smtClean="0">
                <a:latin typeface="Bahnschrift Light" pitchFamily="34" charset="0"/>
              </a:rPr>
              <a:t>Cód</a:t>
            </a:r>
            <a:r>
              <a:rPr lang="pt-BR" b="1" dirty="0" smtClean="0">
                <a:latin typeface="Bahnschrift Light" pitchFamily="34" charset="0"/>
              </a:rPr>
              <a:t>-</a:t>
            </a:r>
            <a:br>
              <a:rPr lang="pt-BR" b="1" dirty="0" smtClean="0">
                <a:latin typeface="Bahnschrift Light" pitchFamily="34" charset="0"/>
              </a:rPr>
            </a:br>
            <a:r>
              <a:rPr lang="pt-BR" b="1" dirty="0" smtClean="0">
                <a:latin typeface="Bahnschrift Light" pitchFamily="34" charset="0"/>
              </a:rPr>
              <a:t>L13BPR- LIXEIRA 13 LTS BASCULANTE PRETA</a:t>
            </a:r>
          </a:p>
        </p:txBody>
      </p:sp>
      <p:sp>
        <p:nvSpPr>
          <p:cNvPr id="8" name="Elipse 7"/>
          <p:cNvSpPr/>
          <p:nvPr/>
        </p:nvSpPr>
        <p:spPr>
          <a:xfrm>
            <a:off x="7000860" y="4071942"/>
            <a:ext cx="2143140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EMBALAGEM COM 12 PEÇAS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9" name="Picture 6" descr="Lançamen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0"/>
            <a:ext cx="2293775" cy="1071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428604"/>
            <a:ext cx="2195735" cy="202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ixaDeTexto 3"/>
          <p:cNvSpPr txBox="1"/>
          <p:nvPr/>
        </p:nvSpPr>
        <p:spPr>
          <a:xfrm>
            <a:off x="3071802" y="2357430"/>
            <a:ext cx="2479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MVT- MINI VASO TELHA</a:t>
            </a:r>
            <a:endParaRPr lang="pt-BR" b="1" u="sng" dirty="0"/>
          </a:p>
        </p:txBody>
      </p:sp>
      <p:sp>
        <p:nvSpPr>
          <p:cNvPr id="5" name="CaixaDeTexto 4"/>
          <p:cNvSpPr txBox="1"/>
          <p:nvPr/>
        </p:nvSpPr>
        <p:spPr>
          <a:xfrm>
            <a:off x="357158" y="6488668"/>
            <a:ext cx="2508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MVP- MINI VASO PRETO</a:t>
            </a:r>
            <a:endParaRPr lang="pt-BR" b="1" u="sng" dirty="0"/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9922" y="428604"/>
            <a:ext cx="3754078" cy="248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3071810"/>
            <a:ext cx="3927687" cy="2602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ixaDeTexto 9"/>
          <p:cNvSpPr txBox="1"/>
          <p:nvPr/>
        </p:nvSpPr>
        <p:spPr>
          <a:xfrm>
            <a:off x="5929322" y="2714620"/>
            <a:ext cx="2633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MVPA- MINI VASO PALHA</a:t>
            </a:r>
            <a:endParaRPr lang="pt-BR" b="1" u="sng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3786182" y="5357826"/>
            <a:ext cx="2766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MVTA- MINI VASO TABACO</a:t>
            </a:r>
            <a:endParaRPr lang="pt-BR" b="1" u="sng" dirty="0"/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57063" y="5786454"/>
            <a:ext cx="1786937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42918"/>
            <a:ext cx="3103502" cy="5943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plasticoscvl.com.br/images/produtos/gd/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50340" cy="3500438"/>
          </a:xfrm>
          <a:prstGeom prst="rect">
            <a:avLst/>
          </a:prstGeom>
          <a:noFill/>
        </p:spPr>
      </p:pic>
      <p:pic>
        <p:nvPicPr>
          <p:cNvPr id="5" name="Picture 6" descr="Fotos de Flores naturais, imagem para Flores naturais ✓ Melhores imagens |  Depositphotos®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25520"/>
            <a:ext cx="3643306" cy="2732480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857224" y="3214686"/>
            <a:ext cx="2741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V08P- VASO REF. 08 PRETO</a:t>
            </a:r>
            <a:endParaRPr lang="pt-BR" b="1" u="sng" dirty="0"/>
          </a:p>
        </p:txBody>
      </p:sp>
      <p:sp>
        <p:nvSpPr>
          <p:cNvPr id="7" name="CaixaDeTexto 6"/>
          <p:cNvSpPr txBox="1"/>
          <p:nvPr/>
        </p:nvSpPr>
        <p:spPr>
          <a:xfrm>
            <a:off x="5643570" y="6488668"/>
            <a:ext cx="27416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V10P- VASO REF. 10 PRETO</a:t>
            </a:r>
            <a:endParaRPr lang="pt-BR" b="1" u="sng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9954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82936" y="1928802"/>
            <a:ext cx="4661065" cy="4557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5" y="2204859"/>
            <a:ext cx="2571736" cy="465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75330"/>
            <a:ext cx="2643174" cy="215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0136" y="3429000"/>
            <a:ext cx="3057603" cy="20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1183002"/>
            <a:ext cx="2643174" cy="206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29132"/>
            <a:ext cx="2664760" cy="200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5265"/>
            <a:ext cx="2686852" cy="19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 descr="Lançament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0341" y="0"/>
            <a:ext cx="3010551" cy="1000108"/>
          </a:xfrm>
          <a:prstGeom prst="rect">
            <a:avLst/>
          </a:prstGeom>
          <a:noFill/>
        </p:spPr>
      </p:pic>
      <p:sp>
        <p:nvSpPr>
          <p:cNvPr id="11" name="CaixaDeTexto 10"/>
          <p:cNvSpPr txBox="1"/>
          <p:nvPr/>
        </p:nvSpPr>
        <p:spPr>
          <a:xfrm>
            <a:off x="4000496" y="642918"/>
            <a:ext cx="5143504" cy="651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3600" b="1" dirty="0" smtClean="0">
              <a:solidFill>
                <a:schemeClr val="tx2">
                  <a:lumMod val="75000"/>
                </a:schemeClr>
              </a:solidFill>
              <a:latin typeface="Lucida Handwriting" pitchFamily="66" charset="0"/>
            </a:endParaRPr>
          </a:p>
          <a:p>
            <a:r>
              <a:rPr lang="pt-BR" sz="3600" b="1" dirty="0" smtClean="0">
                <a:solidFill>
                  <a:schemeClr val="tx2">
                    <a:lumMod val="75000"/>
                  </a:schemeClr>
                </a:solidFill>
                <a:latin typeface="Lucida Handwriting" pitchFamily="66" charset="0"/>
              </a:rPr>
              <a:t>         Vaso cuia 22</a:t>
            </a:r>
          </a:p>
          <a:p>
            <a:r>
              <a:rPr lang="pt-BR" b="1" dirty="0" smtClean="0">
                <a:solidFill>
                  <a:schemeClr val="tx2">
                    <a:lumMod val="75000"/>
                  </a:schemeClr>
                </a:solidFill>
                <a:latin typeface="Lucida Handwriting" pitchFamily="66" charset="0"/>
              </a:rPr>
              <a:t>                  (sem haste)</a:t>
            </a: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r>
              <a:rPr lang="pt-BR" sz="2000" b="1" dirty="0" smtClean="0"/>
              <a:t>                V22V</a:t>
            </a:r>
            <a:r>
              <a:rPr lang="pt-BR" sz="2000" dirty="0" smtClean="0"/>
              <a:t>- VERDE</a:t>
            </a:r>
          </a:p>
          <a:p>
            <a:r>
              <a:rPr lang="pt-BR" sz="2000" b="1" dirty="0" smtClean="0"/>
              <a:t>          V22M</a:t>
            </a:r>
            <a:r>
              <a:rPr lang="pt-BR" sz="2000" dirty="0" smtClean="0"/>
              <a:t>- MÁRMORE</a:t>
            </a:r>
          </a:p>
          <a:p>
            <a:r>
              <a:rPr lang="pt-BR" sz="2000" b="1" dirty="0" smtClean="0"/>
              <a:t>        V22PA</a:t>
            </a:r>
            <a:r>
              <a:rPr lang="pt-BR" sz="2000" dirty="0" smtClean="0"/>
              <a:t>- PALHA</a:t>
            </a:r>
          </a:p>
          <a:p>
            <a:r>
              <a:rPr lang="pt-BR" sz="2000" b="1" dirty="0" smtClean="0"/>
              <a:t>     V22P</a:t>
            </a:r>
            <a:r>
              <a:rPr lang="pt-BR" sz="2000" dirty="0" smtClean="0"/>
              <a:t>- PRETO</a:t>
            </a:r>
          </a:p>
          <a:p>
            <a:r>
              <a:rPr lang="pt-BR" sz="2000" b="1" dirty="0" smtClean="0"/>
              <a:t>   V22T</a:t>
            </a:r>
            <a:r>
              <a:rPr lang="pt-BR" sz="2000" dirty="0" smtClean="0"/>
              <a:t> – TELHA</a:t>
            </a:r>
          </a:p>
          <a:p>
            <a:r>
              <a:rPr lang="pt-BR" sz="2000" b="1" dirty="0" smtClean="0"/>
              <a:t> V22TA</a:t>
            </a:r>
            <a:r>
              <a:rPr lang="pt-BR" sz="2000" dirty="0" smtClean="0"/>
              <a:t>- TABACO</a:t>
            </a:r>
          </a:p>
          <a:p>
            <a:endParaRPr lang="pt-BR" dirty="0"/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15206" y="0"/>
            <a:ext cx="1928794" cy="115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43225" cy="528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214422"/>
            <a:ext cx="2571750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88" name="AutoShape 16" descr="blob:https://web.whatsapp.com/0235f62b-8be5-40d9-ac7c-6ed82b7076f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3090" name="AutoShape 18" descr="blob:https://web.whatsapp.com/0235f62b-8be5-40d9-ac7c-6ed82b7076f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3091" name="Picture 19"/>
          <p:cNvPicPr>
            <a:picLocks noChangeAspect="1" noChangeArrowheads="1"/>
          </p:cNvPicPr>
          <p:nvPr/>
        </p:nvPicPr>
        <p:blipFill>
          <a:blip r:embed="rId4">
            <a:lum bright="-8000" contrast="17000"/>
          </a:blip>
          <a:srcRect/>
          <a:stretch>
            <a:fillRect/>
          </a:stretch>
        </p:blipFill>
        <p:spPr bwMode="auto">
          <a:xfrm>
            <a:off x="6570347" y="0"/>
            <a:ext cx="2573653" cy="4500570"/>
          </a:xfrm>
          <a:prstGeom prst="rect">
            <a:avLst/>
          </a:prstGeom>
          <a:blipFill>
            <a:blip r:embed="rId5">
              <a:lum bright="-8000" contrast="17000"/>
            </a:blip>
            <a:tile tx="0" ty="0" sx="100000" sy="100000" flip="none" algn="tl"/>
          </a:blipFill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outerShdw blurRad="1270000" dir="16440000" sx="167000" sy="167000" algn="tl" rotWithShape="0">
              <a:prstClr val="black">
                <a:alpha val="8000"/>
              </a:prstClr>
            </a:outerShdw>
          </a:effectLst>
        </p:spPr>
      </p:pic>
      <p:pic>
        <p:nvPicPr>
          <p:cNvPr id="22" name="Picture 6" descr="Lançament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3" y="0"/>
            <a:ext cx="2500331" cy="830613"/>
          </a:xfrm>
          <a:prstGeom prst="rect">
            <a:avLst/>
          </a:prstGeom>
          <a:noFill/>
        </p:spPr>
      </p:pic>
      <p:sp>
        <p:nvSpPr>
          <p:cNvPr id="23" name="CaixaDeTexto 22"/>
          <p:cNvSpPr txBox="1"/>
          <p:nvPr/>
        </p:nvSpPr>
        <p:spPr>
          <a:xfrm>
            <a:off x="2214546" y="1428736"/>
            <a:ext cx="242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 smtClean="0">
                <a:solidFill>
                  <a:schemeClr val="tx2">
                    <a:lumMod val="50000"/>
                  </a:schemeClr>
                </a:solidFill>
                <a:latin typeface="Lucida Handwriting" pitchFamily="66" charset="0"/>
              </a:rPr>
              <a:t>Cuia com </a:t>
            </a:r>
          </a:p>
          <a:p>
            <a:r>
              <a:rPr lang="pt-BR" sz="2800" b="1" i="1" dirty="0" smtClean="0">
                <a:solidFill>
                  <a:schemeClr val="tx2">
                    <a:lumMod val="50000"/>
                  </a:schemeClr>
                </a:solidFill>
                <a:latin typeface="Lucida Handwriting" pitchFamily="66" charset="0"/>
              </a:rPr>
              <a:t>Haste</a:t>
            </a:r>
            <a:endParaRPr lang="pt-BR" sz="2800" b="1" i="1" dirty="0">
              <a:solidFill>
                <a:schemeClr val="tx2">
                  <a:lumMod val="50000"/>
                </a:schemeClr>
              </a:solidFill>
              <a:latin typeface="Lucida Handwriting" pitchFamily="66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0" y="5934670"/>
            <a:ext cx="36433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C22TA- </a:t>
            </a:r>
            <a:r>
              <a:rPr lang="pt-BR" dirty="0" smtClean="0"/>
              <a:t>CUIA TABACO COM HASTE</a:t>
            </a:r>
          </a:p>
          <a:p>
            <a:r>
              <a:rPr lang="pt-BR" b="1" dirty="0" smtClean="0"/>
              <a:t>C22PA</a:t>
            </a:r>
            <a:r>
              <a:rPr lang="pt-BR" dirty="0" smtClean="0"/>
              <a:t>-CUIA PALHA COM HASTE</a:t>
            </a:r>
          </a:p>
          <a:p>
            <a:r>
              <a:rPr lang="pt-BR" b="1" dirty="0" smtClean="0"/>
              <a:t>C22M</a:t>
            </a:r>
            <a:r>
              <a:rPr lang="pt-BR" dirty="0" smtClean="0"/>
              <a:t>- CUIA MÁRMORE COM  HASTE</a:t>
            </a:r>
            <a:endParaRPr lang="pt-BR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5701389"/>
            <a:ext cx="1928794" cy="115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2500298" cy="510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285860"/>
            <a:ext cx="2451954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785794"/>
            <a:ext cx="2643206" cy="5269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0" y="5934670"/>
            <a:ext cx="36433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/>
              <a:t>C22P</a:t>
            </a:r>
            <a:r>
              <a:rPr lang="pt-BR" dirty="0" smtClean="0"/>
              <a:t>-CUIA PRETA COM HASTE</a:t>
            </a:r>
          </a:p>
          <a:p>
            <a:r>
              <a:rPr lang="pt-BR" b="1" dirty="0" smtClean="0"/>
              <a:t>C22V</a:t>
            </a:r>
            <a:r>
              <a:rPr lang="pt-BR" dirty="0" smtClean="0"/>
              <a:t>- CUIA VERDE COM  HASTE</a:t>
            </a:r>
          </a:p>
          <a:p>
            <a:r>
              <a:rPr lang="pt-BR" b="1" dirty="0" smtClean="0"/>
              <a:t>C22T</a:t>
            </a:r>
            <a:r>
              <a:rPr lang="pt-BR" dirty="0" smtClean="0"/>
              <a:t>- CUIA TELHA COM HASTE</a:t>
            </a:r>
            <a:endParaRPr lang="pt-BR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0"/>
            <a:ext cx="2286016" cy="137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1928794" y="500042"/>
            <a:ext cx="24288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b="1" i="1" dirty="0" smtClean="0">
                <a:solidFill>
                  <a:schemeClr val="tx2">
                    <a:lumMod val="50000"/>
                  </a:schemeClr>
                </a:solidFill>
                <a:latin typeface="Lucida Handwriting" pitchFamily="66" charset="0"/>
              </a:rPr>
              <a:t>Cuia com </a:t>
            </a:r>
          </a:p>
          <a:p>
            <a:r>
              <a:rPr lang="pt-BR" sz="2800" b="1" i="1" dirty="0" smtClean="0">
                <a:solidFill>
                  <a:schemeClr val="tx2">
                    <a:lumMod val="50000"/>
                  </a:schemeClr>
                </a:solidFill>
                <a:latin typeface="Lucida Handwriting" pitchFamily="66" charset="0"/>
              </a:rPr>
              <a:t>Haste</a:t>
            </a:r>
            <a:endParaRPr lang="pt-BR" sz="2800" b="1" i="1" dirty="0">
              <a:solidFill>
                <a:schemeClr val="tx2">
                  <a:lumMod val="50000"/>
                </a:schemeClr>
              </a:solidFill>
              <a:latin typeface="Lucida Handwriting" pitchFamily="66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lum contrast="32000"/>
          </a:blip>
          <a:srcRect/>
          <a:stretch>
            <a:fillRect/>
          </a:stretch>
        </p:blipFill>
        <p:spPr bwMode="auto">
          <a:xfrm>
            <a:off x="6215074" y="857232"/>
            <a:ext cx="2082127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7929" y="857232"/>
            <a:ext cx="1906071" cy="114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lum contrast="31000"/>
          </a:blip>
          <a:srcRect/>
          <a:stretch>
            <a:fillRect/>
          </a:stretch>
        </p:blipFill>
        <p:spPr bwMode="auto">
          <a:xfrm>
            <a:off x="4000496" y="285728"/>
            <a:ext cx="2365633" cy="608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lum contrast="13000"/>
          </a:blip>
          <a:srcRect/>
          <a:stretch>
            <a:fillRect/>
          </a:stretch>
        </p:blipFill>
        <p:spPr bwMode="auto">
          <a:xfrm>
            <a:off x="2143108" y="214290"/>
            <a:ext cx="2289887" cy="5831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lum contrast="-3000"/>
          </a:blip>
          <a:srcRect/>
          <a:stretch>
            <a:fillRect/>
          </a:stretch>
        </p:blipFill>
        <p:spPr bwMode="auto">
          <a:xfrm>
            <a:off x="0" y="1"/>
            <a:ext cx="2500298" cy="5763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ixaDeTexto 8"/>
          <p:cNvSpPr txBox="1"/>
          <p:nvPr/>
        </p:nvSpPr>
        <p:spPr>
          <a:xfrm>
            <a:off x="0" y="5657671"/>
            <a:ext cx="44652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VRHPA</a:t>
            </a:r>
            <a:r>
              <a:rPr lang="pt-BR" dirty="0" smtClean="0"/>
              <a:t>- </a:t>
            </a:r>
            <a:r>
              <a:rPr lang="pt-BR" dirty="0" smtClean="0"/>
              <a:t>VASO REDONDO PALHA COM HASTE</a:t>
            </a:r>
          </a:p>
          <a:p>
            <a:r>
              <a:rPr lang="pt-BR" b="1" dirty="0" smtClean="0"/>
              <a:t>VRHP</a:t>
            </a:r>
            <a:r>
              <a:rPr lang="pt-BR" dirty="0" smtClean="0"/>
              <a:t>- </a:t>
            </a:r>
            <a:r>
              <a:rPr lang="pt-BR" dirty="0" smtClean="0"/>
              <a:t>VASO REDONDO PRETO COM HASTE</a:t>
            </a:r>
          </a:p>
          <a:p>
            <a:r>
              <a:rPr lang="pt-BR" b="1" dirty="0" smtClean="0"/>
              <a:t>VRHTA</a:t>
            </a:r>
            <a:r>
              <a:rPr lang="pt-BR" dirty="0" smtClean="0"/>
              <a:t>- </a:t>
            </a:r>
            <a:r>
              <a:rPr lang="pt-BR" dirty="0" smtClean="0"/>
              <a:t>VASO REDONDO TABACO COM HASTE</a:t>
            </a:r>
          </a:p>
          <a:p>
            <a:r>
              <a:rPr lang="pt-BR" b="1" smtClean="0"/>
              <a:t>VRHT</a:t>
            </a:r>
            <a:r>
              <a:rPr lang="pt-BR" smtClean="0"/>
              <a:t>- </a:t>
            </a:r>
            <a:r>
              <a:rPr lang="pt-BR" dirty="0" smtClean="0"/>
              <a:t>VASO REDONDO TELHA COM HASTE</a:t>
            </a: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1571604" y="0"/>
            <a:ext cx="5089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 smtClean="0">
                <a:solidFill>
                  <a:schemeClr val="tx2">
                    <a:lumMod val="75000"/>
                  </a:schemeClr>
                </a:solidFill>
                <a:latin typeface="Arial Black" pitchFamily="34" charset="0"/>
              </a:rPr>
              <a:t>VASO REDONDO COM HASTE</a:t>
            </a:r>
            <a:endParaRPr lang="pt-BR" sz="2400" dirty="0">
              <a:solidFill>
                <a:schemeClr val="tx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1" name="Picture 6" descr="Lançament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99399" y="0"/>
            <a:ext cx="2144601" cy="712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4828471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8973" y="3000372"/>
            <a:ext cx="4295028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5643570" y="2714620"/>
            <a:ext cx="2829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B21C- BALDE REF. 21 COLOR</a:t>
            </a:r>
            <a:endParaRPr lang="pt-BR" b="1" u="sng" dirty="0"/>
          </a:p>
        </p:txBody>
      </p:sp>
      <p:sp>
        <p:nvSpPr>
          <p:cNvPr id="8" name="CaixaDeTexto 7"/>
          <p:cNvSpPr txBox="1"/>
          <p:nvPr/>
        </p:nvSpPr>
        <p:spPr>
          <a:xfrm>
            <a:off x="1000100" y="4929198"/>
            <a:ext cx="313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B21V- BALDE REF. 21 COR VIVA</a:t>
            </a:r>
            <a:endParaRPr lang="pt-BR" b="1" u="sng" dirty="0"/>
          </a:p>
        </p:txBody>
      </p:sp>
      <p:sp>
        <p:nvSpPr>
          <p:cNvPr id="6" name="CaixaDeTexto 5"/>
          <p:cNvSpPr txBox="1"/>
          <p:nvPr/>
        </p:nvSpPr>
        <p:spPr>
          <a:xfrm>
            <a:off x="4200018" y="0"/>
            <a:ext cx="4943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66" charset="0"/>
              </a:rPr>
              <a:t>Linha utilidades</a:t>
            </a:r>
            <a:endParaRPr lang="pt-BR" sz="4000" b="1" i="1" u="sng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66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000496" y="1071546"/>
            <a:ext cx="4322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Perfeita para o seu lar !</a:t>
            </a:r>
            <a:endParaRPr lang="pt-BR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01389"/>
            <a:ext cx="1928794" cy="115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4639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5000628" y="357166"/>
            <a:ext cx="41433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i="1" dirty="0" smtClean="0"/>
              <a:t>B21TRANSP</a:t>
            </a:r>
            <a:r>
              <a:rPr lang="pt-BR" dirty="0" smtClean="0"/>
              <a:t>- </a:t>
            </a:r>
          </a:p>
          <a:p>
            <a:r>
              <a:rPr lang="pt-BR" dirty="0" smtClean="0"/>
              <a:t>BALDE REF. 21 TRANSLÚCIDO</a:t>
            </a:r>
          </a:p>
          <a:p>
            <a:r>
              <a:rPr lang="pt-BR" dirty="0" smtClean="0"/>
              <a:t>(EMB. COM 12 PEÇAS, CORES SORTIDAS)</a:t>
            </a:r>
            <a:endParaRPr lang="pt-BR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000768"/>
            <a:ext cx="1429543" cy="85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 descr="Lançament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9399" y="0"/>
            <a:ext cx="2144601" cy="7124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972" y="285728"/>
            <a:ext cx="8382028" cy="6286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lum bright="11000" contrast="-2000"/>
          </a:blip>
          <a:srcRect/>
          <a:stretch>
            <a:fillRect/>
          </a:stretch>
        </p:blipFill>
        <p:spPr bwMode="auto">
          <a:xfrm>
            <a:off x="642910" y="2357430"/>
            <a:ext cx="3237820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1" y="0"/>
            <a:ext cx="2620860" cy="15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aixaDeTexto 10"/>
          <p:cNvSpPr txBox="1"/>
          <p:nvPr/>
        </p:nvSpPr>
        <p:spPr>
          <a:xfrm>
            <a:off x="3071802" y="5934670"/>
            <a:ext cx="45005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B15T- BALDE REF. 15 TRANSLÚCIDO</a:t>
            </a:r>
          </a:p>
          <a:p>
            <a:r>
              <a:rPr lang="pt-BR" b="1" u="sng" dirty="0" smtClean="0"/>
              <a:t>(EMB.COM 12 PEÇAS cores sortidas _ azul, verde, vermelho, transparente)</a:t>
            </a:r>
            <a:endParaRPr lang="pt-BR" b="1" u="sng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14290"/>
            <a:ext cx="34004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68703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323528" y="3068960"/>
            <a:ext cx="2812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B15C- BALDE REF 15 COLOR</a:t>
            </a:r>
            <a:endParaRPr lang="pt-BR" b="1" u="sng" dirty="0"/>
          </a:p>
        </p:txBody>
      </p:sp>
      <p:sp>
        <p:nvSpPr>
          <p:cNvPr id="9" name="CaixaDeTexto 8"/>
          <p:cNvSpPr txBox="1"/>
          <p:nvPr/>
        </p:nvSpPr>
        <p:spPr>
          <a:xfrm>
            <a:off x="5143504" y="3214686"/>
            <a:ext cx="2787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B15P- BALDE REF 15 PRETO</a:t>
            </a:r>
            <a:endParaRPr lang="pt-BR" b="1" u="sng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7" y="3716710"/>
            <a:ext cx="2428892" cy="2678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 descr="https://plasticoscvl.com.br/images/produtos/gd/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3571876"/>
            <a:ext cx="2643206" cy="2822841"/>
          </a:xfrm>
          <a:prstGeom prst="rect">
            <a:avLst/>
          </a:prstGeom>
          <a:noFill/>
        </p:spPr>
      </p:pic>
      <p:sp>
        <p:nvSpPr>
          <p:cNvPr id="14" name="CaixaDeTexto 13"/>
          <p:cNvSpPr txBox="1"/>
          <p:nvPr/>
        </p:nvSpPr>
        <p:spPr>
          <a:xfrm>
            <a:off x="5286380" y="6488668"/>
            <a:ext cx="2787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B13P- BALDE REF 13 PRETO</a:t>
            </a:r>
            <a:endParaRPr lang="pt-BR" b="1" u="sng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571472" y="6488668"/>
            <a:ext cx="2812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B13C- BALDE REF 13 COLOR</a:t>
            </a:r>
            <a:endParaRPr lang="pt-BR" b="1" u="sng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33590" y="0"/>
            <a:ext cx="1310410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63575"/>
            <a:ext cx="3286116" cy="429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071546"/>
            <a:ext cx="3000396" cy="4347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7551" y="0"/>
            <a:ext cx="2906449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CaixaDeTexto 17"/>
          <p:cNvSpPr txBox="1"/>
          <p:nvPr/>
        </p:nvSpPr>
        <p:spPr>
          <a:xfrm>
            <a:off x="2786050" y="5072074"/>
            <a:ext cx="57422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Lixeira 13 litros Basculante</a:t>
            </a:r>
          </a:p>
        </p:txBody>
      </p:sp>
      <p:pic>
        <p:nvPicPr>
          <p:cNvPr id="1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214545" cy="132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tângulo 19"/>
          <p:cNvSpPr/>
          <p:nvPr/>
        </p:nvSpPr>
        <p:spPr>
          <a:xfrm>
            <a:off x="2786050" y="5657671"/>
            <a:ext cx="6000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err="1" smtClean="0">
                <a:latin typeface="Bahnschrift Light" pitchFamily="34" charset="0"/>
              </a:rPr>
              <a:t>Cód</a:t>
            </a:r>
            <a:r>
              <a:rPr lang="pt-BR" b="1" dirty="0" smtClean="0">
                <a:latin typeface="Bahnschrift Light" pitchFamily="34" charset="0"/>
              </a:rPr>
              <a:t>-</a:t>
            </a:r>
            <a:br>
              <a:rPr lang="pt-BR" b="1" dirty="0" smtClean="0">
                <a:latin typeface="Bahnschrift Light" pitchFamily="34" charset="0"/>
              </a:rPr>
            </a:br>
            <a:r>
              <a:rPr lang="pt-BR" b="1" dirty="0" smtClean="0">
                <a:latin typeface="Bahnschrift Light" pitchFamily="34" charset="0"/>
              </a:rPr>
              <a:t>L13BPa- LIXEIRA 13 LTS BASCULANTE PALHA</a:t>
            </a:r>
          </a:p>
          <a:p>
            <a:r>
              <a:rPr lang="pt-BR" b="1" dirty="0" smtClean="0">
                <a:latin typeface="Bahnschrift Light" pitchFamily="34" charset="0"/>
              </a:rPr>
              <a:t>L13BVM- LIXEIRA 13 LTS BASCULANTE VERMELHA</a:t>
            </a:r>
          </a:p>
          <a:p>
            <a:r>
              <a:rPr lang="pt-BR" b="1" dirty="0" smtClean="0">
                <a:latin typeface="Bahnschrift Light" pitchFamily="34" charset="0"/>
              </a:rPr>
              <a:t>L13BBR- LIXEIRA 13 LTS BASCULANTE BRANCA</a:t>
            </a:r>
          </a:p>
        </p:txBody>
      </p:sp>
      <p:sp>
        <p:nvSpPr>
          <p:cNvPr id="21" name="Elipse 20"/>
          <p:cNvSpPr/>
          <p:nvPr/>
        </p:nvSpPr>
        <p:spPr>
          <a:xfrm>
            <a:off x="7000860" y="4286256"/>
            <a:ext cx="2143140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EMBALAGEM COM 12 PEÇAS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10" name="Picture 6" descr="Lançament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0"/>
            <a:ext cx="2293775" cy="1071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28"/>
            <a:ext cx="2724976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571744"/>
            <a:ext cx="2723504" cy="270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4857752" y="5429264"/>
            <a:ext cx="2830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B10P- BALDE REF. 10 PRETO</a:t>
            </a:r>
            <a:endParaRPr lang="pt-BR" b="1" u="sng" dirty="0"/>
          </a:p>
        </p:txBody>
      </p:sp>
      <p:sp>
        <p:nvSpPr>
          <p:cNvPr id="6" name="CaixaDeTexto 5"/>
          <p:cNvSpPr txBox="1"/>
          <p:nvPr/>
        </p:nvSpPr>
        <p:spPr>
          <a:xfrm>
            <a:off x="357158" y="3214686"/>
            <a:ext cx="2854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B10C- BALDE REF. 10 COLOR</a:t>
            </a:r>
            <a:endParaRPr lang="pt-BR" b="1" u="sng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9954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714356"/>
            <a:ext cx="2200402" cy="217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588" y="620688"/>
            <a:ext cx="2198490" cy="2138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933056"/>
            <a:ext cx="2160240" cy="2138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251520" y="2780928"/>
            <a:ext cx="3133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B08V- BALDE REF. 08 COR VIVA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4714876" y="2928934"/>
            <a:ext cx="2908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B08POA- BALDE REF. 08 POA</a:t>
            </a:r>
            <a:endParaRPr lang="pt-BR" b="1" u="sng" dirty="0"/>
          </a:p>
        </p:txBody>
      </p:sp>
      <p:sp>
        <p:nvSpPr>
          <p:cNvPr id="7" name="CaixaDeTexto 6"/>
          <p:cNvSpPr txBox="1"/>
          <p:nvPr/>
        </p:nvSpPr>
        <p:spPr>
          <a:xfrm>
            <a:off x="251520" y="6165304"/>
            <a:ext cx="2777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B08P- BALDE REF.08 PRETO</a:t>
            </a:r>
            <a:endParaRPr lang="pt-BR" b="1" u="sng" dirty="0"/>
          </a:p>
        </p:txBody>
      </p:sp>
      <p:pic>
        <p:nvPicPr>
          <p:cNvPr id="12290" name="Picture 2" descr="https://plasticoscvl.com.br/images/produtos/gd/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3429000"/>
            <a:ext cx="3071834" cy="2826087"/>
          </a:xfrm>
          <a:prstGeom prst="rect">
            <a:avLst/>
          </a:prstGeom>
          <a:noFill/>
        </p:spPr>
      </p:pic>
      <p:sp>
        <p:nvSpPr>
          <p:cNvPr id="9" name="CaixaDeTexto 8"/>
          <p:cNvSpPr txBox="1"/>
          <p:nvPr/>
        </p:nvSpPr>
        <p:spPr>
          <a:xfrm>
            <a:off x="4786314" y="6215082"/>
            <a:ext cx="2854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B08C- BALDE REF. 08 COLOR</a:t>
            </a:r>
            <a:endParaRPr lang="pt-BR" b="1" u="sng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20" y="0"/>
            <a:ext cx="1714480" cy="102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0"/>
            <a:ext cx="2355724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ixaDeTexto 2"/>
          <p:cNvSpPr txBox="1"/>
          <p:nvPr/>
        </p:nvSpPr>
        <p:spPr>
          <a:xfrm>
            <a:off x="0" y="2996952"/>
            <a:ext cx="2762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CT12- CESTO TELADO 12LTS</a:t>
            </a:r>
            <a:endParaRPr lang="pt-BR" b="1" u="sng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5046513"/>
            <a:ext cx="3000514" cy="18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429000"/>
            <a:ext cx="3024336" cy="1055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ixaDeTexto 5"/>
          <p:cNvSpPr txBox="1"/>
          <p:nvPr/>
        </p:nvSpPr>
        <p:spPr>
          <a:xfrm>
            <a:off x="6084168" y="4581128"/>
            <a:ext cx="2675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CM- CESTINHO MULTIUSO</a:t>
            </a:r>
            <a:endParaRPr lang="pt-BR" b="1" u="sng" dirty="0"/>
          </a:p>
        </p:txBody>
      </p:sp>
      <p:pic>
        <p:nvPicPr>
          <p:cNvPr id="25606" name="Picture 6" descr="Pão de Queijo Tradicional – Pão Queijo &amp; Cia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94702"/>
            <a:ext cx="2952327" cy="1963298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9954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60" name="Picture 12" descr="http://plasticoscvl.com.br/images/produtos/gd/46.jpg"/>
          <p:cNvPicPr>
            <a:picLocks noChangeAspect="1" noChangeArrowheads="1"/>
          </p:cNvPicPr>
          <p:nvPr/>
        </p:nvPicPr>
        <p:blipFill>
          <a:blip r:embed="rId2" cstate="print">
            <a:lum contrast="16000"/>
          </a:blip>
          <a:srcRect/>
          <a:stretch>
            <a:fillRect/>
          </a:stretch>
        </p:blipFill>
        <p:spPr bwMode="auto">
          <a:xfrm>
            <a:off x="5687617" y="2928934"/>
            <a:ext cx="3456383" cy="3734795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60648"/>
            <a:ext cx="2175717" cy="2168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60648"/>
            <a:ext cx="2156382" cy="2149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8" descr="http://plasticoscvl.com.br/images/produtos/gd/39.jpg"/>
          <p:cNvPicPr>
            <a:picLocks noChangeAspect="1" noChangeArrowheads="1"/>
          </p:cNvPicPr>
          <p:nvPr/>
        </p:nvPicPr>
        <p:blipFill>
          <a:blip r:embed="rId5" cstate="print">
            <a:lum bright="2000" contrast="11000"/>
          </a:blip>
          <a:srcRect/>
          <a:stretch>
            <a:fillRect/>
          </a:stretch>
        </p:blipFill>
        <p:spPr bwMode="auto">
          <a:xfrm>
            <a:off x="0" y="0"/>
            <a:ext cx="2258801" cy="2718469"/>
          </a:xfrm>
          <a:prstGeom prst="rect">
            <a:avLst/>
          </a:prstGeom>
          <a:noFill/>
        </p:spPr>
      </p:pic>
      <p:sp>
        <p:nvSpPr>
          <p:cNvPr id="7" name="CaixaDeTexto 6"/>
          <p:cNvSpPr txBox="1"/>
          <p:nvPr/>
        </p:nvSpPr>
        <p:spPr>
          <a:xfrm>
            <a:off x="0" y="2564904"/>
            <a:ext cx="2195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LIX08C- LIXEIRA REF.08 COLOR</a:t>
            </a:r>
            <a:endParaRPr lang="pt-BR" b="1" u="sng" dirty="0"/>
          </a:p>
        </p:txBody>
      </p:sp>
      <p:sp>
        <p:nvSpPr>
          <p:cNvPr id="8" name="CaixaDeTexto 7"/>
          <p:cNvSpPr txBox="1"/>
          <p:nvPr/>
        </p:nvSpPr>
        <p:spPr>
          <a:xfrm>
            <a:off x="3059832" y="2564904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LIX08V- LIXEIRA REF. 08 VIVA</a:t>
            </a:r>
            <a:endParaRPr lang="pt-BR" b="1" u="sng" dirty="0"/>
          </a:p>
        </p:txBody>
      </p:sp>
      <p:sp>
        <p:nvSpPr>
          <p:cNvPr id="9" name="CaixaDeTexto 8"/>
          <p:cNvSpPr txBox="1"/>
          <p:nvPr/>
        </p:nvSpPr>
        <p:spPr>
          <a:xfrm>
            <a:off x="6228184" y="2564904"/>
            <a:ext cx="19704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LIX08POA- LIXEIRA</a:t>
            </a:r>
          </a:p>
          <a:p>
            <a:r>
              <a:rPr lang="pt-BR" b="1" u="sng" dirty="0" smtClean="0"/>
              <a:t>REF.08 POA</a:t>
            </a:r>
            <a:endParaRPr lang="pt-BR" b="1" u="sng" dirty="0"/>
          </a:p>
        </p:txBody>
      </p:sp>
      <p:pic>
        <p:nvPicPr>
          <p:cNvPr id="27658" name="Picture 10" descr="http://plasticoscvl.com.br/images/produtos/gd/42.jpg"/>
          <p:cNvPicPr>
            <a:picLocks noChangeAspect="1" noChangeArrowheads="1"/>
          </p:cNvPicPr>
          <p:nvPr/>
        </p:nvPicPr>
        <p:blipFill>
          <a:blip r:embed="rId6" cstate="print">
            <a:lum contrast="28000"/>
          </a:blip>
          <a:srcRect/>
          <a:stretch>
            <a:fillRect/>
          </a:stretch>
        </p:blipFill>
        <p:spPr bwMode="auto">
          <a:xfrm>
            <a:off x="0" y="3714752"/>
            <a:ext cx="3146154" cy="2711200"/>
          </a:xfrm>
          <a:prstGeom prst="rect">
            <a:avLst/>
          </a:prstGeom>
          <a:noFill/>
        </p:spPr>
      </p:pic>
      <p:sp>
        <p:nvSpPr>
          <p:cNvPr id="12" name="CaixaDeTexto 11"/>
          <p:cNvSpPr txBox="1"/>
          <p:nvPr/>
        </p:nvSpPr>
        <p:spPr>
          <a:xfrm>
            <a:off x="0" y="6211669"/>
            <a:ext cx="2285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LIX10C- LIXEIRA REF. 10 COLOR</a:t>
            </a:r>
            <a:endParaRPr lang="pt-BR" b="1" u="sng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6429388" y="6211669"/>
            <a:ext cx="2426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LIX15C- LIXEIRA REF.15 COLOR</a:t>
            </a:r>
            <a:endParaRPr lang="pt-BR" b="1" u="sng" dirty="0"/>
          </a:p>
        </p:txBody>
      </p:sp>
      <p:pic>
        <p:nvPicPr>
          <p:cNvPr id="10242" name="Picture 2" descr="https://plasticoscvl.com.br/images/produtos/gd/44.jpg"/>
          <p:cNvPicPr>
            <a:picLocks noChangeAspect="1" noChangeArrowheads="1"/>
          </p:cNvPicPr>
          <p:nvPr/>
        </p:nvPicPr>
        <p:blipFill>
          <a:blip r:embed="rId7">
            <a:lum contrast="16000"/>
          </a:blip>
          <a:srcRect/>
          <a:stretch>
            <a:fillRect/>
          </a:stretch>
        </p:blipFill>
        <p:spPr bwMode="auto">
          <a:xfrm>
            <a:off x="2714612" y="3286124"/>
            <a:ext cx="3211073" cy="3252468"/>
          </a:xfrm>
          <a:prstGeom prst="rect">
            <a:avLst/>
          </a:prstGeom>
          <a:noFill/>
        </p:spPr>
      </p:pic>
      <p:sp>
        <p:nvSpPr>
          <p:cNvPr id="14" name="CaixaDeTexto 13"/>
          <p:cNvSpPr txBox="1"/>
          <p:nvPr/>
        </p:nvSpPr>
        <p:spPr>
          <a:xfrm>
            <a:off x="3143240" y="6211669"/>
            <a:ext cx="2426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LIX13C- LIXEIRA REF.13 COLOR</a:t>
            </a:r>
            <a:endParaRPr lang="pt-BR" b="1" u="sng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3659269" cy="14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71480"/>
            <a:ext cx="3659269" cy="14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93096"/>
            <a:ext cx="3455088" cy="172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ixaDeTexto 6"/>
          <p:cNvSpPr txBox="1"/>
          <p:nvPr/>
        </p:nvSpPr>
        <p:spPr>
          <a:xfrm>
            <a:off x="0" y="2000240"/>
            <a:ext cx="3126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TACHOC- TACHO REF.11 COLOR</a:t>
            </a:r>
            <a:endParaRPr lang="pt-BR" b="1" u="sng" dirty="0"/>
          </a:p>
        </p:txBody>
      </p:sp>
      <p:sp>
        <p:nvSpPr>
          <p:cNvPr id="8" name="CaixaDeTexto 7"/>
          <p:cNvSpPr txBox="1"/>
          <p:nvPr/>
        </p:nvSpPr>
        <p:spPr>
          <a:xfrm>
            <a:off x="4572000" y="2000240"/>
            <a:ext cx="3453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TACHOV- TACHO REF. 11 COR VIVA</a:t>
            </a:r>
            <a:endParaRPr lang="pt-BR" b="1" u="sng" dirty="0"/>
          </a:p>
        </p:txBody>
      </p:sp>
      <p:sp>
        <p:nvSpPr>
          <p:cNvPr id="9" name="CaixaDeTexto 8"/>
          <p:cNvSpPr txBox="1"/>
          <p:nvPr/>
        </p:nvSpPr>
        <p:spPr>
          <a:xfrm>
            <a:off x="5000628" y="6072206"/>
            <a:ext cx="2765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B16C- BACIA REF.16 COLOR</a:t>
            </a:r>
            <a:endParaRPr lang="pt-BR" b="1" u="sng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285720" y="6143644"/>
            <a:ext cx="3044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B16V- BACIA REF.16 COR VIVA</a:t>
            </a:r>
            <a:endParaRPr lang="pt-BR" b="1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5781" y="4214818"/>
            <a:ext cx="3673286" cy="1794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59954" y="2571744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0961" y="2143116"/>
            <a:ext cx="5693039" cy="3573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9165"/>
            <a:ext cx="4500562" cy="2198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4000496" y="6488668"/>
            <a:ext cx="2765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B25C- BACIA REF.25 COLOR</a:t>
            </a:r>
            <a:endParaRPr lang="pt-BR" b="1" u="sng" dirty="0"/>
          </a:p>
        </p:txBody>
      </p:sp>
      <p:sp>
        <p:nvSpPr>
          <p:cNvPr id="9" name="CaixaDeTexto 8"/>
          <p:cNvSpPr txBox="1"/>
          <p:nvPr/>
        </p:nvSpPr>
        <p:spPr>
          <a:xfrm>
            <a:off x="5357818" y="4929198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B25V- BACIA REF.25 VIVA</a:t>
            </a:r>
            <a:endParaRPr lang="pt-BR" b="1" u="sng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214282" y="2428868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u="sng" dirty="0" smtClean="0"/>
              <a:t>B25P- BACIA REF.25 PRETA</a:t>
            </a:r>
            <a:endParaRPr lang="pt-BR" b="1" u="sng" dirty="0"/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9954" y="0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750397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6745" y="2000241"/>
            <a:ext cx="4347255" cy="485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548326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50069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aixaDeTexto 8"/>
          <p:cNvSpPr txBox="1"/>
          <p:nvPr/>
        </p:nvSpPr>
        <p:spPr>
          <a:xfrm>
            <a:off x="0" y="3571876"/>
            <a:ext cx="53222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>
                <a:solidFill>
                  <a:schemeClr val="tx2">
                    <a:lumMod val="50000"/>
                  </a:schemeClr>
                </a:solidFill>
                <a:latin typeface="Lucida Handwriting" pitchFamily="66" charset="0"/>
              </a:rPr>
              <a:t>Bacia de 30 litros</a:t>
            </a:r>
            <a:endParaRPr lang="pt-BR" sz="4000" dirty="0">
              <a:solidFill>
                <a:schemeClr val="tx2">
                  <a:lumMod val="50000"/>
                </a:schemeClr>
              </a:solidFill>
              <a:latin typeface="Lucida Handwriting" pitchFamily="66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0" y="4357694"/>
            <a:ext cx="292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B30C</a:t>
            </a:r>
            <a:r>
              <a:rPr lang="pt-BR" dirty="0" smtClean="0"/>
              <a:t> – BACIA REF. 30 COLOR </a:t>
            </a:r>
            <a:endParaRPr lang="pt-BR" dirty="0"/>
          </a:p>
        </p:txBody>
      </p:sp>
      <p:pic>
        <p:nvPicPr>
          <p:cNvPr id="11" name="Picture 6" descr="Lançament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0"/>
            <a:ext cx="3143272" cy="15001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845102"/>
            <a:ext cx="4643438" cy="5012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500694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 descr="Lançamen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0"/>
            <a:ext cx="3143272" cy="1500174"/>
          </a:xfrm>
          <a:prstGeom prst="rect">
            <a:avLst/>
          </a:prstGeom>
          <a:noFill/>
        </p:spPr>
      </p:pic>
      <p:sp>
        <p:nvSpPr>
          <p:cNvPr id="6" name="CaixaDeTexto 5"/>
          <p:cNvSpPr txBox="1"/>
          <p:nvPr/>
        </p:nvSpPr>
        <p:spPr>
          <a:xfrm>
            <a:off x="0" y="3571876"/>
            <a:ext cx="53222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dirty="0" smtClean="0">
                <a:solidFill>
                  <a:schemeClr val="tx2">
                    <a:lumMod val="50000"/>
                  </a:schemeClr>
                </a:solidFill>
                <a:latin typeface="Lucida Handwriting" pitchFamily="66" charset="0"/>
              </a:rPr>
              <a:t>Bacia de 30 litros</a:t>
            </a:r>
            <a:endParaRPr lang="pt-BR" sz="4000" dirty="0">
              <a:solidFill>
                <a:schemeClr val="tx2">
                  <a:lumMod val="50000"/>
                </a:schemeClr>
              </a:solidFill>
              <a:latin typeface="Lucida Handwriting" pitchFamily="66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548326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ixaDeTexto 7"/>
          <p:cNvSpPr txBox="1"/>
          <p:nvPr/>
        </p:nvSpPr>
        <p:spPr>
          <a:xfrm>
            <a:off x="0" y="4357694"/>
            <a:ext cx="314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B30V</a:t>
            </a:r>
            <a:r>
              <a:rPr lang="pt-BR" dirty="0" smtClean="0"/>
              <a:t> – BACIA REF. 30 COR VIVA</a:t>
            </a:r>
            <a:endParaRPr lang="pt-BR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2339752" cy="98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http://plasticoscvl.com.br/images/produtos/gd/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643050"/>
            <a:ext cx="3154680" cy="3429000"/>
          </a:xfrm>
          <a:prstGeom prst="rect">
            <a:avLst/>
          </a:prstGeom>
          <a:noFill/>
        </p:spPr>
      </p:pic>
      <p:sp>
        <p:nvSpPr>
          <p:cNvPr id="4" name="CaixaDeTexto 3"/>
          <p:cNvSpPr txBox="1"/>
          <p:nvPr/>
        </p:nvSpPr>
        <p:spPr>
          <a:xfrm>
            <a:off x="357158" y="2643182"/>
            <a:ext cx="2938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B2,5POA- BACIA REF.2,5 POA</a:t>
            </a:r>
            <a:endParaRPr lang="pt-BR" b="1" u="sng" dirty="0"/>
          </a:p>
        </p:txBody>
      </p:sp>
      <p:sp>
        <p:nvSpPr>
          <p:cNvPr id="5" name="CaixaDeTexto 4"/>
          <p:cNvSpPr txBox="1"/>
          <p:nvPr/>
        </p:nvSpPr>
        <p:spPr>
          <a:xfrm>
            <a:off x="5643570" y="4857760"/>
            <a:ext cx="28841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B2,5C- BACIA REF.2,5 COLOR</a:t>
            </a:r>
            <a:endParaRPr lang="pt-BR" b="1" u="sng" dirty="0"/>
          </a:p>
        </p:txBody>
      </p:sp>
      <p:pic>
        <p:nvPicPr>
          <p:cNvPr id="13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847430"/>
            <a:ext cx="4143372" cy="201057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http://plasticoscvl.com.br/images/produtos/gd/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924174"/>
            <a:ext cx="5238750" cy="3933826"/>
          </a:xfrm>
          <a:prstGeom prst="rect">
            <a:avLst/>
          </a:prstGeom>
          <a:noFill/>
        </p:spPr>
      </p:pic>
      <p:pic>
        <p:nvPicPr>
          <p:cNvPr id="29701" name="Picture 5" descr="http://plasticoscvl.com.br/images/produtos/gd/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1043" y="0"/>
            <a:ext cx="4509389" cy="3284984"/>
          </a:xfrm>
          <a:prstGeom prst="rect">
            <a:avLst/>
          </a:prstGeom>
          <a:noFill/>
        </p:spPr>
      </p:pic>
      <p:sp>
        <p:nvSpPr>
          <p:cNvPr id="7" name="CaixaDeTexto 6"/>
          <p:cNvSpPr txBox="1"/>
          <p:nvPr/>
        </p:nvSpPr>
        <p:spPr>
          <a:xfrm>
            <a:off x="0" y="2780928"/>
            <a:ext cx="3097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B03V- BACIA REF. 03 COR VIVA</a:t>
            </a:r>
            <a:endParaRPr lang="pt-BR" b="1" u="sng" dirty="0"/>
          </a:p>
        </p:txBody>
      </p:sp>
      <p:sp>
        <p:nvSpPr>
          <p:cNvPr id="8" name="CaixaDeTexto 7"/>
          <p:cNvSpPr txBox="1"/>
          <p:nvPr/>
        </p:nvSpPr>
        <p:spPr>
          <a:xfrm>
            <a:off x="6110862" y="3068960"/>
            <a:ext cx="3097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B06V- BACIA REF. 06 COR VIVA</a:t>
            </a:r>
            <a:endParaRPr lang="pt-BR" b="1" u="sng" dirty="0"/>
          </a:p>
        </p:txBody>
      </p:sp>
      <p:sp>
        <p:nvSpPr>
          <p:cNvPr id="9" name="CaixaDeTexto 8"/>
          <p:cNvSpPr txBox="1"/>
          <p:nvPr/>
        </p:nvSpPr>
        <p:spPr>
          <a:xfrm>
            <a:off x="2143108" y="6488668"/>
            <a:ext cx="3490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SALV- SALADEIRA REF.10 COR VIVA</a:t>
            </a:r>
            <a:endParaRPr lang="pt-BR" b="1" u="sng" dirty="0"/>
          </a:p>
        </p:txBody>
      </p:sp>
      <p:pic>
        <p:nvPicPr>
          <p:cNvPr id="29706" name="Picture 10" descr="http://plasticoscvl.com.br/images/produtos/gd/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8680"/>
            <a:ext cx="4126769" cy="2303488"/>
          </a:xfrm>
          <a:prstGeom prst="rect">
            <a:avLst/>
          </a:prstGeom>
          <a:noFill/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59954" y="5548326"/>
            <a:ext cx="2184046" cy="13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5" y="0"/>
            <a:ext cx="3286116" cy="424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071546"/>
            <a:ext cx="3003364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14596"/>
            <a:ext cx="308549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ixaDeTexto 9"/>
          <p:cNvSpPr txBox="1"/>
          <p:nvPr/>
        </p:nvSpPr>
        <p:spPr>
          <a:xfrm>
            <a:off x="2571736" y="5000636"/>
            <a:ext cx="57422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Lixeira 13 litros Basculante</a:t>
            </a:r>
          </a:p>
        </p:txBody>
      </p:sp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214545" cy="132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tângulo 11"/>
          <p:cNvSpPr/>
          <p:nvPr/>
        </p:nvSpPr>
        <p:spPr>
          <a:xfrm>
            <a:off x="2786050" y="5657671"/>
            <a:ext cx="52149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err="1" smtClean="0">
                <a:latin typeface="Bahnschrift Light" pitchFamily="34" charset="0"/>
              </a:rPr>
              <a:t>Cód</a:t>
            </a:r>
            <a:r>
              <a:rPr lang="pt-BR" b="1" dirty="0" smtClean="0">
                <a:latin typeface="Bahnschrift Light" pitchFamily="34" charset="0"/>
              </a:rPr>
              <a:t>-</a:t>
            </a:r>
            <a:br>
              <a:rPr lang="pt-BR" b="1" dirty="0" smtClean="0">
                <a:latin typeface="Bahnschrift Light" pitchFamily="34" charset="0"/>
              </a:rPr>
            </a:br>
            <a:r>
              <a:rPr lang="pt-BR" b="1" dirty="0" smtClean="0">
                <a:latin typeface="Bahnschrift Light" pitchFamily="34" charset="0"/>
              </a:rPr>
              <a:t>L13BAZ- LIXEIRA 13 LTS BASCULANTE AZUL</a:t>
            </a:r>
          </a:p>
          <a:p>
            <a:r>
              <a:rPr lang="pt-BR" b="1" dirty="0" smtClean="0">
                <a:latin typeface="Bahnschrift Light" pitchFamily="34" charset="0"/>
              </a:rPr>
              <a:t>L13BRS- LIXEIRA 13 LTS BASCULANTE ROSA</a:t>
            </a:r>
          </a:p>
          <a:p>
            <a:r>
              <a:rPr lang="pt-BR" b="1" dirty="0" smtClean="0">
                <a:latin typeface="Bahnschrift Light" pitchFamily="34" charset="0"/>
              </a:rPr>
              <a:t>L13BVD- LIXEIRA 13 LTS BASCULANTE VERDE</a:t>
            </a:r>
          </a:p>
        </p:txBody>
      </p:sp>
      <p:sp>
        <p:nvSpPr>
          <p:cNvPr id="13" name="Elipse 12"/>
          <p:cNvSpPr/>
          <p:nvPr/>
        </p:nvSpPr>
        <p:spPr>
          <a:xfrm>
            <a:off x="7000860" y="4071942"/>
            <a:ext cx="2143140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EMBALAGEM COM 12 PEÇAS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14" name="Picture 6" descr="Lançament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0"/>
            <a:ext cx="2293775" cy="1071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40360" cy="183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928670"/>
            <a:ext cx="4202690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6992"/>
            <a:ext cx="5289948" cy="305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0" y="1916832"/>
            <a:ext cx="45492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B03VTP- BACIA REF.03 COR VIVA COM TAMPA</a:t>
            </a:r>
            <a:endParaRPr lang="pt-BR" b="1" u="sng" dirty="0"/>
          </a:p>
        </p:txBody>
      </p:sp>
      <p:sp>
        <p:nvSpPr>
          <p:cNvPr id="6" name="CaixaDeTexto 5"/>
          <p:cNvSpPr txBox="1"/>
          <p:nvPr/>
        </p:nvSpPr>
        <p:spPr>
          <a:xfrm>
            <a:off x="5053137" y="3571876"/>
            <a:ext cx="4090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B06VTP- BACIA REF.06 VIVA COM TAMPA</a:t>
            </a:r>
            <a:endParaRPr lang="pt-BR" b="1" u="sng" dirty="0"/>
          </a:p>
        </p:txBody>
      </p:sp>
      <p:sp>
        <p:nvSpPr>
          <p:cNvPr id="7" name="CaixaDeTexto 6"/>
          <p:cNvSpPr txBox="1"/>
          <p:nvPr/>
        </p:nvSpPr>
        <p:spPr>
          <a:xfrm>
            <a:off x="611560" y="6488668"/>
            <a:ext cx="4317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u="sng" dirty="0" smtClean="0"/>
              <a:t>SALVTP- SALADEIRA COR VIVA COM TAMPA</a:t>
            </a:r>
            <a:endParaRPr lang="pt-BR" b="1" u="sng" dirty="0"/>
          </a:p>
        </p:txBody>
      </p:sp>
      <p:pic>
        <p:nvPicPr>
          <p:cNvPr id="3074" name="Picture 2" descr="Afinal qual é a diferença entre verduras, legumes e leguminosas - Vinil e  Purpurin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0731" y="4945166"/>
            <a:ext cx="3583269" cy="1912834"/>
          </a:xfrm>
          <a:prstGeom prst="rect">
            <a:avLst/>
          </a:prstGeom>
          <a:noFill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0"/>
            <a:ext cx="1571604" cy="942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9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395536" y="2924944"/>
            <a:ext cx="432048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i="1" dirty="0" smtClean="0"/>
              <a:t>Rua da união , 180 B</a:t>
            </a:r>
          </a:p>
          <a:p>
            <a:r>
              <a:rPr lang="pt-BR" sz="2000" b="1" i="1" dirty="0" smtClean="0"/>
              <a:t>Jardim Sônia Maria</a:t>
            </a:r>
          </a:p>
          <a:p>
            <a:r>
              <a:rPr lang="pt-BR" sz="2000" b="1" i="1" dirty="0" smtClean="0"/>
              <a:t>Mauá- SP</a:t>
            </a:r>
          </a:p>
          <a:p>
            <a:r>
              <a:rPr lang="pt-BR" sz="2000" b="1" i="1" dirty="0" smtClean="0">
                <a:hlinkClick r:id="rId4"/>
              </a:rPr>
              <a:t>WWW.PLASTICOSCVL.COM.BR</a:t>
            </a:r>
            <a:r>
              <a:rPr lang="pt-BR" sz="2000" b="1" i="1" dirty="0" smtClean="0"/>
              <a:t> </a:t>
            </a:r>
          </a:p>
          <a:p>
            <a:r>
              <a:rPr lang="pt-BR" sz="2000" b="1" i="1" dirty="0" smtClean="0"/>
              <a:t>E-MAIL: VENDAS@PLASTICOSCVL.COM.BR                      </a:t>
            </a:r>
          </a:p>
          <a:p>
            <a:r>
              <a:rPr lang="pt-BR" sz="2000" b="1" i="1" dirty="0" smtClean="0"/>
              <a:t>         Fone: (11) 4549-1333</a:t>
            </a:r>
          </a:p>
          <a:p>
            <a:r>
              <a:rPr lang="pt-BR" sz="2000" b="1" i="1" dirty="0" smtClean="0"/>
              <a:t>                     (11) 4549-2037</a:t>
            </a:r>
          </a:p>
          <a:p>
            <a:r>
              <a:rPr lang="pt-BR" sz="2000" b="1" i="1" dirty="0" smtClean="0"/>
              <a:t>	</a:t>
            </a:r>
          </a:p>
          <a:p>
            <a:endParaRPr lang="pt-BR" sz="2000" b="1" i="1" dirty="0" smtClean="0"/>
          </a:p>
          <a:p>
            <a:endParaRPr lang="pt-BR" sz="2000" b="1" i="1" dirty="0"/>
          </a:p>
        </p:txBody>
      </p:sp>
      <p:sp>
        <p:nvSpPr>
          <p:cNvPr id="6" name="CaixaDeTexto 5"/>
          <p:cNvSpPr txBox="1"/>
          <p:nvPr/>
        </p:nvSpPr>
        <p:spPr>
          <a:xfrm>
            <a:off x="5292080" y="2996952"/>
            <a:ext cx="36567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Horário de atendimento</a:t>
            </a:r>
          </a:p>
          <a:p>
            <a:r>
              <a:rPr lang="pt-BR" dirty="0" smtClean="0"/>
              <a:t>Segunda-feira  à Quinta-feira:</a:t>
            </a:r>
          </a:p>
          <a:p>
            <a:r>
              <a:rPr lang="pt-BR" b="1" u="sng" dirty="0" smtClean="0"/>
              <a:t>7:30 </a:t>
            </a:r>
            <a:r>
              <a:rPr lang="pt-BR" b="1" u="sng" dirty="0" err="1" smtClean="0"/>
              <a:t>hrs</a:t>
            </a:r>
            <a:r>
              <a:rPr lang="pt-BR" b="1" u="sng" dirty="0" smtClean="0"/>
              <a:t> Às 11:30 </a:t>
            </a:r>
            <a:r>
              <a:rPr lang="pt-BR" b="1" u="sng" dirty="0" err="1" smtClean="0"/>
              <a:t>hrs</a:t>
            </a:r>
            <a:endParaRPr lang="pt-BR" b="1" u="sng" dirty="0" smtClean="0"/>
          </a:p>
          <a:p>
            <a:r>
              <a:rPr lang="pt-BR" b="1" u="sng" dirty="0" smtClean="0"/>
              <a:t>13:00 </a:t>
            </a:r>
            <a:r>
              <a:rPr lang="pt-BR" b="1" u="sng" dirty="0" err="1" smtClean="0"/>
              <a:t>hrs</a:t>
            </a:r>
            <a:r>
              <a:rPr lang="pt-BR" b="1" u="sng" dirty="0" smtClean="0"/>
              <a:t> às 17:00 </a:t>
            </a:r>
            <a:r>
              <a:rPr lang="pt-BR" b="1" u="sng" dirty="0" err="1" smtClean="0"/>
              <a:t>hrs</a:t>
            </a:r>
            <a:endParaRPr lang="pt-BR" b="1" u="sng" dirty="0" smtClean="0"/>
          </a:p>
          <a:p>
            <a:endParaRPr lang="pt-BR" b="1" u="sng" dirty="0" smtClean="0"/>
          </a:p>
          <a:p>
            <a:r>
              <a:rPr lang="pt-BR" dirty="0" smtClean="0"/>
              <a:t>Às sextas-feiras:</a:t>
            </a:r>
          </a:p>
          <a:p>
            <a:r>
              <a:rPr lang="pt-BR" b="1" u="sng" dirty="0" smtClean="0"/>
              <a:t>7:30 </a:t>
            </a:r>
            <a:r>
              <a:rPr lang="pt-BR" b="1" u="sng" dirty="0" err="1" smtClean="0"/>
              <a:t>hrs</a:t>
            </a:r>
            <a:r>
              <a:rPr lang="pt-BR" b="1" u="sng" dirty="0" smtClean="0"/>
              <a:t> às 11:30 </a:t>
            </a:r>
            <a:r>
              <a:rPr lang="pt-BR" b="1" u="sng" dirty="0" err="1" smtClean="0"/>
              <a:t>hrs</a:t>
            </a:r>
            <a:endParaRPr lang="pt-BR" b="1" u="sng" dirty="0" smtClean="0"/>
          </a:p>
          <a:p>
            <a:r>
              <a:rPr lang="pt-BR" b="1" u="sng" dirty="0" smtClean="0"/>
              <a:t>13:00 </a:t>
            </a:r>
            <a:r>
              <a:rPr lang="pt-BR" b="1" u="sng" dirty="0" err="1" smtClean="0"/>
              <a:t>hrs</a:t>
            </a:r>
            <a:r>
              <a:rPr lang="pt-BR" b="1" u="sng" dirty="0" smtClean="0"/>
              <a:t> às </a:t>
            </a:r>
            <a:r>
              <a:rPr lang="pt-BR" b="1" u="sng" dirty="0" smtClean="0">
                <a:solidFill>
                  <a:srgbClr val="FF0000"/>
                </a:solidFill>
              </a:rPr>
              <a:t>16:00 </a:t>
            </a:r>
            <a:r>
              <a:rPr lang="pt-BR" b="1" u="sng" dirty="0" err="1" smtClean="0">
                <a:solidFill>
                  <a:srgbClr val="FF0000"/>
                </a:solidFill>
              </a:rPr>
              <a:t>hrs</a:t>
            </a:r>
            <a:r>
              <a:rPr lang="pt-BR" dirty="0" smtClean="0">
                <a:solidFill>
                  <a:srgbClr val="FF0000"/>
                </a:solidFill>
              </a:rPr>
              <a:t/>
            </a:r>
            <a:br>
              <a:rPr lang="pt-BR" dirty="0" smtClean="0">
                <a:solidFill>
                  <a:srgbClr val="FF0000"/>
                </a:solidFill>
              </a:rPr>
            </a:br>
            <a:endParaRPr lang="pt-BR" dirty="0">
              <a:solidFill>
                <a:srgbClr val="FF0000"/>
              </a:solidFill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2420888"/>
            <a:ext cx="544690" cy="55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/>
          <p:nvPr/>
        </p:nvSpPr>
        <p:spPr>
          <a:xfrm>
            <a:off x="3635896" y="2420888"/>
            <a:ext cx="22509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u="sng" dirty="0" smtClean="0"/>
              <a:t>(11) 94920-7112</a:t>
            </a:r>
            <a:endParaRPr lang="pt-BR" sz="2400" b="1" u="sng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lum contrast="23000"/>
          </a:blip>
          <a:srcRect/>
          <a:stretch>
            <a:fillRect/>
          </a:stretch>
        </p:blipFill>
        <p:spPr bwMode="auto">
          <a:xfrm>
            <a:off x="5572132" y="642918"/>
            <a:ext cx="2944964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2500298" y="2857496"/>
            <a:ext cx="2714644" cy="300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126859"/>
            <a:ext cx="2643206" cy="273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aixaDeTexto 9"/>
          <p:cNvSpPr txBox="1"/>
          <p:nvPr/>
        </p:nvSpPr>
        <p:spPr>
          <a:xfrm>
            <a:off x="0" y="0"/>
            <a:ext cx="71437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Lixeira </a:t>
            </a:r>
            <a:r>
              <a:rPr lang="pt-BR" sz="4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Clean</a:t>
            </a:r>
            <a:r>
              <a:rPr lang="pt-BR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</a:t>
            </a:r>
            <a:r>
              <a:rPr lang="pt-BR" sz="4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poá</a:t>
            </a:r>
            <a:r>
              <a:rPr lang="pt-BR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</a:t>
            </a:r>
            <a:r>
              <a:rPr lang="pt-BR" sz="4000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3,5</a:t>
            </a:r>
            <a:r>
              <a:rPr lang="pt-BR" sz="4000" b="1" u="sng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lts</a:t>
            </a:r>
            <a:endParaRPr lang="pt-BR" sz="4000" b="1" u="sng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lum contrast="15000"/>
          </a:blip>
          <a:srcRect/>
          <a:stretch>
            <a:fillRect/>
          </a:stretch>
        </p:blipFill>
        <p:spPr bwMode="auto">
          <a:xfrm>
            <a:off x="0" y="1428736"/>
            <a:ext cx="2357454" cy="2601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CaixaDeTexto 14"/>
          <p:cNvSpPr txBox="1"/>
          <p:nvPr/>
        </p:nvSpPr>
        <p:spPr>
          <a:xfrm>
            <a:off x="2000232" y="642918"/>
            <a:ext cx="40847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Perfeita para sua cozinha!</a:t>
            </a:r>
            <a:endParaRPr lang="pt-BR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2786050" y="5786454"/>
            <a:ext cx="34884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err="1" smtClean="0">
                <a:latin typeface="Bahnschrift Light" pitchFamily="34" charset="0"/>
              </a:rPr>
              <a:t>Cód</a:t>
            </a:r>
            <a:r>
              <a:rPr lang="pt-BR" b="1" dirty="0" smtClean="0">
                <a:latin typeface="Bahnschrift Light" pitchFamily="34" charset="0"/>
              </a:rPr>
              <a:t>-</a:t>
            </a:r>
            <a:br>
              <a:rPr lang="pt-BR" b="1" dirty="0" smtClean="0">
                <a:latin typeface="Bahnschrift Light" pitchFamily="34" charset="0"/>
              </a:rPr>
            </a:br>
            <a:r>
              <a:rPr lang="pt-BR" b="1" dirty="0" smtClean="0">
                <a:latin typeface="Bahnschrift Light" pitchFamily="34" charset="0"/>
              </a:rPr>
              <a:t>LC3,5POÁ</a:t>
            </a:r>
          </a:p>
          <a:p>
            <a:r>
              <a:rPr lang="pt-B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*Pacote com 6 peças sortidas</a:t>
            </a:r>
            <a:endParaRPr lang="pt-BR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15140" y="5401523"/>
            <a:ext cx="2428859" cy="1456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18" y="0"/>
            <a:ext cx="2786082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ixaDeTexto 6"/>
          <p:cNvSpPr txBox="1"/>
          <p:nvPr/>
        </p:nvSpPr>
        <p:spPr>
          <a:xfrm>
            <a:off x="0" y="0"/>
            <a:ext cx="6357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Lixeira </a:t>
            </a:r>
            <a:r>
              <a:rPr lang="pt-BR" sz="4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Clean</a:t>
            </a:r>
            <a:r>
              <a:rPr lang="pt-BR" sz="44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3,5</a:t>
            </a:r>
            <a:r>
              <a:rPr lang="pt-BR" sz="44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lts</a:t>
            </a:r>
            <a:endParaRPr lang="pt-BR" sz="44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500562" y="2143116"/>
            <a:ext cx="3685624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latin typeface="Bahnschrift Light" pitchFamily="34" charset="0"/>
              </a:rPr>
              <a:t>LC3,5PR- PRETO</a:t>
            </a:r>
          </a:p>
          <a:p>
            <a:r>
              <a:rPr lang="pt-BR" b="1" dirty="0" smtClean="0">
                <a:latin typeface="Bahnschrift Light" pitchFamily="34" charset="0"/>
              </a:rPr>
              <a:t>LC3,5CZ- CINZA</a:t>
            </a:r>
          </a:p>
          <a:p>
            <a:r>
              <a:rPr lang="pt-BR" b="1" dirty="0" smtClean="0">
                <a:latin typeface="Bahnschrift Light" pitchFamily="34" charset="0"/>
              </a:rPr>
              <a:t>LC3,5BR- BRANCO</a:t>
            </a:r>
          </a:p>
          <a:p>
            <a:r>
              <a:rPr lang="pt-BR" b="1" dirty="0" smtClean="0">
                <a:latin typeface="Bahnschrift Light" pitchFamily="34" charset="0"/>
              </a:rPr>
              <a:t>LC3,5RS- ROSA</a:t>
            </a:r>
          </a:p>
          <a:p>
            <a:r>
              <a:rPr lang="pt-BR" b="1" dirty="0" smtClean="0">
                <a:latin typeface="Bahnschrift Light" pitchFamily="34" charset="0"/>
              </a:rPr>
              <a:t>LC3,5VM- VERMELHO</a:t>
            </a:r>
          </a:p>
          <a:p>
            <a:endParaRPr lang="pt-BR" b="1" dirty="0" smtClean="0">
              <a:latin typeface="Bahnschrift Light" pitchFamily="34" charset="0"/>
            </a:endParaRPr>
          </a:p>
          <a:p>
            <a:r>
              <a:rPr lang="pt-B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Light" pitchFamily="34" charset="0"/>
              </a:rPr>
              <a:t>*</a:t>
            </a:r>
            <a:r>
              <a:rPr lang="pt-BR" sz="2800" b="1" i="1" u="sng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Pacote com 6 peças cor única</a:t>
            </a:r>
            <a:endParaRPr lang="pt-BR" sz="2800" b="1" i="1" u="sng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9666" y="5572140"/>
            <a:ext cx="214433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71546"/>
            <a:ext cx="2357422" cy="250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>
            <a:lum contrast="14000"/>
          </a:blip>
          <a:srcRect/>
          <a:stretch>
            <a:fillRect/>
          </a:stretch>
        </p:blipFill>
        <p:spPr bwMode="auto">
          <a:xfrm>
            <a:off x="2500298" y="4214818"/>
            <a:ext cx="2142486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0" y="1071546"/>
            <a:ext cx="2286016" cy="2520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980945"/>
            <a:ext cx="2571736" cy="287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500330" cy="2647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0"/>
            <a:ext cx="5857875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4">
            <a:lum bright="1000" contrast="10000"/>
          </a:blip>
          <a:srcRect/>
          <a:stretch>
            <a:fillRect/>
          </a:stretch>
        </p:blipFill>
        <p:spPr bwMode="auto">
          <a:xfrm>
            <a:off x="2357422" y="2643182"/>
            <a:ext cx="2551153" cy="2749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643182"/>
            <a:ext cx="2286016" cy="2576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lum contrast="14000"/>
          </a:blip>
          <a:srcRect/>
          <a:stretch>
            <a:fillRect/>
          </a:stretch>
        </p:blipFill>
        <p:spPr bwMode="auto">
          <a:xfrm>
            <a:off x="5429256" y="2143116"/>
            <a:ext cx="2221793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tângulo 16"/>
          <p:cNvSpPr/>
          <p:nvPr/>
        </p:nvSpPr>
        <p:spPr>
          <a:xfrm>
            <a:off x="0" y="5143512"/>
            <a:ext cx="52149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b="1" dirty="0" err="1" smtClean="0">
                <a:latin typeface="Bahnschrift Light" pitchFamily="34" charset="0"/>
              </a:rPr>
              <a:t>Cód</a:t>
            </a:r>
            <a:r>
              <a:rPr lang="pt-BR" b="1" dirty="0" smtClean="0">
                <a:latin typeface="Bahnschrift Light" pitchFamily="34" charset="0"/>
              </a:rPr>
              <a:t>-</a:t>
            </a:r>
            <a:br>
              <a:rPr lang="pt-BR" b="1" dirty="0" smtClean="0">
                <a:latin typeface="Bahnschrift Light" pitchFamily="34" charset="0"/>
              </a:rPr>
            </a:br>
            <a:r>
              <a:rPr lang="pt-BR" b="1" dirty="0" smtClean="0">
                <a:latin typeface="Bahnschrift Light" pitchFamily="34" charset="0"/>
              </a:rPr>
              <a:t>LC3,5AZ- LIXEIRA CLEAN 3,5 LTS AZUL</a:t>
            </a:r>
          </a:p>
          <a:p>
            <a:r>
              <a:rPr lang="pt-BR" b="1" dirty="0" smtClean="0">
                <a:latin typeface="Bahnschrift Light" pitchFamily="34" charset="0"/>
              </a:rPr>
              <a:t>LC3,5CR- LIXEIRA CLEAN 3,5 LTS CORAL</a:t>
            </a:r>
          </a:p>
          <a:p>
            <a:r>
              <a:rPr lang="pt-BR" b="1" dirty="0" smtClean="0">
                <a:latin typeface="Bahnschrift Light" pitchFamily="34" charset="0"/>
              </a:rPr>
              <a:t>LC3,5PA- LIXEIRA CLEAN 3,5 LTS PALHA</a:t>
            </a:r>
          </a:p>
          <a:p>
            <a:r>
              <a:rPr lang="pt-BR" b="1" dirty="0" smtClean="0">
                <a:latin typeface="Bahnschrift Light" pitchFamily="34" charset="0"/>
              </a:rPr>
              <a:t>LC3,5VD- LIXEIRA CLEAN 3,5 LTS VERDE MENTA</a:t>
            </a:r>
          </a:p>
        </p:txBody>
      </p:sp>
      <p:sp>
        <p:nvSpPr>
          <p:cNvPr id="18" name="Elipse 17"/>
          <p:cNvSpPr/>
          <p:nvPr/>
        </p:nvSpPr>
        <p:spPr>
          <a:xfrm>
            <a:off x="6715140" y="4286256"/>
            <a:ext cx="2143140" cy="100013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dirty="0" smtClean="0">
                <a:solidFill>
                  <a:schemeClr val="tx1"/>
                </a:solidFill>
              </a:rPr>
              <a:t>EMBALAGEM COM 06 PEÇAS</a:t>
            </a:r>
            <a:endParaRPr lang="pt-BR" dirty="0">
              <a:solidFill>
                <a:schemeClr val="tx1"/>
              </a:solidFill>
            </a:endParaRPr>
          </a:p>
        </p:txBody>
      </p:sp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18798" y="5643578"/>
            <a:ext cx="2025202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1"/>
            <a:ext cx="7486421" cy="592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0"/>
            <a:ext cx="2071670" cy="124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aixaDeTexto 5"/>
          <p:cNvSpPr txBox="1"/>
          <p:nvPr/>
        </p:nvSpPr>
        <p:spPr>
          <a:xfrm>
            <a:off x="1928794" y="0"/>
            <a:ext cx="44662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Dispenser</a:t>
            </a:r>
            <a:r>
              <a:rPr lang="pt-BR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Luxo</a:t>
            </a:r>
            <a:endParaRPr lang="pt-BR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Handwriting" pitchFamily="66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7000892" y="2714620"/>
            <a:ext cx="214310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Dispenser</a:t>
            </a:r>
            <a:r>
              <a:rPr lang="pt-BR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 com válvula </a:t>
            </a:r>
          </a:p>
          <a:p>
            <a:r>
              <a:rPr lang="pt-BR" sz="2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itchFamily="66" charset="0"/>
              </a:rPr>
              <a:t>Em alumínio dourada</a:t>
            </a:r>
          </a:p>
          <a:p>
            <a:endParaRPr lang="pt-BR" dirty="0" smtClean="0"/>
          </a:p>
          <a:p>
            <a:r>
              <a:rPr lang="pt-BR" dirty="0" smtClean="0"/>
              <a:t>PD2021LUXO – embalagem com 6 peças cores sortidas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63836" y="5572116"/>
            <a:ext cx="138016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285860"/>
            <a:ext cx="194898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2571744"/>
            <a:ext cx="2000264" cy="286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785926"/>
            <a:ext cx="179860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357158" y="0"/>
            <a:ext cx="84289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66" charset="0"/>
              </a:rPr>
              <a:t>Dispenser</a:t>
            </a:r>
            <a:r>
              <a:rPr lang="pt-BR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66" charset="0"/>
              </a:rPr>
              <a:t> para detergente </a:t>
            </a:r>
            <a:r>
              <a:rPr lang="pt-BR" sz="4000" b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66" charset="0"/>
              </a:rPr>
              <a:t>poá</a:t>
            </a:r>
            <a:endParaRPr lang="pt-BR" sz="4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66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85720" y="4643446"/>
            <a:ext cx="29899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>
                <a:latin typeface="Bahnschrift Light" pitchFamily="34" charset="0"/>
              </a:rPr>
              <a:t>PD2021POÁ</a:t>
            </a:r>
          </a:p>
          <a:p>
            <a:endParaRPr lang="pt-BR" b="1" dirty="0">
              <a:latin typeface="Bahnschrift Light" pitchFamily="34" charset="0"/>
            </a:endParaRPr>
          </a:p>
          <a:p>
            <a:r>
              <a:rPr lang="pt-BR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*</a:t>
            </a:r>
            <a:r>
              <a:rPr lang="pt-BR" sz="24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 pitchFamily="66" charset="0"/>
              </a:rPr>
              <a:t>Pacote com 6 peças sortidas</a:t>
            </a:r>
            <a:endParaRPr lang="pt-BR" sz="24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istral" pitchFamily="66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2271" y="5357826"/>
            <a:ext cx="2501729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6">
            <a:lum bright="2000" contrast="8000"/>
          </a:blip>
          <a:srcRect/>
          <a:stretch>
            <a:fillRect/>
          </a:stretch>
        </p:blipFill>
        <p:spPr bwMode="auto">
          <a:xfrm>
            <a:off x="571472" y="714356"/>
            <a:ext cx="1840962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25310</TotalTime>
  <Words>748</Words>
  <Application>Microsoft Office PowerPoint</Application>
  <PresentationFormat>Apresentação na tela (4:3)</PresentationFormat>
  <Paragraphs>207</Paragraphs>
  <Slides>41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41</vt:i4>
      </vt:variant>
    </vt:vector>
  </HeadingPairs>
  <TitlesOfParts>
    <vt:vector size="42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LUCIMAR</dc:creator>
  <cp:lastModifiedBy>Léo Ricardo</cp:lastModifiedBy>
  <cp:revision>356</cp:revision>
  <dcterms:created xsi:type="dcterms:W3CDTF">2020-10-13T20:11:03Z</dcterms:created>
  <dcterms:modified xsi:type="dcterms:W3CDTF">2023-01-18T11:01:56Z</dcterms:modified>
</cp:coreProperties>
</file>